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69" r:id="rId2"/>
  </p:sldMasterIdLst>
  <p:notesMasterIdLst>
    <p:notesMasterId r:id="rId15"/>
  </p:notesMasterIdLst>
  <p:sldIdLst>
    <p:sldId id="287" r:id="rId3"/>
    <p:sldId id="306" r:id="rId4"/>
    <p:sldId id="307" r:id="rId5"/>
    <p:sldId id="308" r:id="rId6"/>
    <p:sldId id="309" r:id="rId7"/>
    <p:sldId id="310" r:id="rId8"/>
    <p:sldId id="316" r:id="rId9"/>
    <p:sldId id="311" r:id="rId10"/>
    <p:sldId id="312" r:id="rId11"/>
    <p:sldId id="317" r:id="rId12"/>
    <p:sldId id="319" r:id="rId13"/>
    <p:sldId id="318" r:id="rId14"/>
  </p:sldIdLst>
  <p:sldSz cx="12192000" cy="6858000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ana" initials="M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3B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76" autoAdjust="0"/>
    <p:restoredTop sz="94660"/>
  </p:normalViewPr>
  <p:slideViewPr>
    <p:cSldViewPr snapToGrid="0">
      <p:cViewPr varScale="1">
        <p:scale>
          <a:sx n="72" d="100"/>
          <a:sy n="72" d="100"/>
        </p:scale>
        <p:origin x="816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8AD3C0-833C-4C7E-A5D0-B137BB4BF348}" type="datetimeFigureOut">
              <a:rPr lang="pt-BR" smtClean="0"/>
              <a:t>21/09/2021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AE364B-8DF4-43C9-831A-AA318CB397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6301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9CBA90BB-3DAB-47F8-972D-943B316FCE5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EF4B0C8-0A68-4B25-939E-CCDBC74AC65C}" type="slidenum">
              <a:rPr lang="pt-BR" altLang="pt-BR" smtClean="0">
                <a:latin typeface="Times New Roman" panose="02020603050405020304" pitchFamily="18" charset="0"/>
              </a:rPr>
              <a:pPr/>
              <a:t>1</a:t>
            </a:fld>
            <a:endParaRPr lang="pt-BR" altLang="pt-BR">
              <a:latin typeface="Times New Roman" panose="02020603050405020304" pitchFamily="18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B317FE55-CE28-4A27-B2FD-0B66CA174A1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90500" y="738188"/>
            <a:ext cx="6475413" cy="3643312"/>
          </a:xfrm>
          <a:ln w="12700" cap="flat">
            <a:solidFill>
              <a:schemeClr val="tx1"/>
            </a:solidFill>
          </a:ln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45D157F3-6E7D-4CD3-B548-22C5470C8F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8" tIns="46034" rIns="92068" bIns="46034"/>
          <a:lstStyle/>
          <a:p>
            <a:pPr eaLnBrk="1" hangingPunct="1"/>
            <a:endParaRPr lang="pt-BR" alt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E99EE0F9-06ED-44D8-8821-E73E9159289D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BE5890EB-2017-47B0-8296-0A87CACDDBD4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E0FA8D-581A-43A0-A314-72498ADC8C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3617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83BD18AE-DF8A-4A71-BA9A-92967560B51E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356F94B0-796F-4325-8E23-060E3E076919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E0FA8D-581A-43A0-A314-72498ADC8C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614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9201" y="457201"/>
            <a:ext cx="2741084" cy="5408613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457201"/>
            <a:ext cx="8026400" cy="5408613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9970F3BF-9F9C-459A-932E-782129BF1B99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D8242EA8-DFD0-4234-A195-5C383FD6FA0D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E0FA8D-581A-43A0-A314-72498ADC8C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65328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38">
            <a:extLst>
              <a:ext uri="{FF2B5EF4-FFF2-40B4-BE49-F238E27FC236}">
                <a16:creationId xmlns:a16="http://schemas.microsoft.com/office/drawing/2014/main" id="{C547AC87-C560-43E5-A394-281E693A936C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altLang="pt-BR"/>
              <a:t>Prof. Neiva dos Santos Ferreira</a:t>
            </a:r>
          </a:p>
        </p:txBody>
      </p:sp>
      <p:sp>
        <p:nvSpPr>
          <p:cNvPr id="5" name="Rectangle 39">
            <a:extLst>
              <a:ext uri="{FF2B5EF4-FFF2-40B4-BE49-F238E27FC236}">
                <a16:creationId xmlns:a16="http://schemas.microsoft.com/office/drawing/2014/main" id="{83418F0D-3769-4377-8484-82DE527C0E1B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70B2B0-71B9-4BB6-97CD-9233BB6289F8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5491816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38">
            <a:extLst>
              <a:ext uri="{FF2B5EF4-FFF2-40B4-BE49-F238E27FC236}">
                <a16:creationId xmlns:a16="http://schemas.microsoft.com/office/drawing/2014/main" id="{76245E2A-17FD-4727-AB0A-29237CB82AF6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altLang="pt-BR"/>
              <a:t>Prof. Neiva dos Santos Ferreira</a:t>
            </a:r>
          </a:p>
        </p:txBody>
      </p:sp>
      <p:sp>
        <p:nvSpPr>
          <p:cNvPr id="5" name="Rectangle 39">
            <a:extLst>
              <a:ext uri="{FF2B5EF4-FFF2-40B4-BE49-F238E27FC236}">
                <a16:creationId xmlns:a16="http://schemas.microsoft.com/office/drawing/2014/main" id="{432E141C-94B0-45B0-879E-BBCC44806AEB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A204F1-B3DA-431F-A189-6E4E87F266E5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1842844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Rectangle 38">
            <a:extLst>
              <a:ext uri="{FF2B5EF4-FFF2-40B4-BE49-F238E27FC236}">
                <a16:creationId xmlns:a16="http://schemas.microsoft.com/office/drawing/2014/main" id="{725FFA5A-EB28-4C59-9D68-640D19D1CF2E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altLang="pt-BR"/>
              <a:t>Prof. Neiva dos Santos Ferreira</a:t>
            </a:r>
          </a:p>
        </p:txBody>
      </p:sp>
      <p:sp>
        <p:nvSpPr>
          <p:cNvPr id="5" name="Rectangle 39">
            <a:extLst>
              <a:ext uri="{FF2B5EF4-FFF2-40B4-BE49-F238E27FC236}">
                <a16:creationId xmlns:a16="http://schemas.microsoft.com/office/drawing/2014/main" id="{7FE553FD-55AF-4EFD-8C07-88CE855F1D2B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A3E5B1-DEAB-499F-8726-C7B6C1A3F667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2076120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09601" y="1981201"/>
            <a:ext cx="5382684" cy="388461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384800" cy="388461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38">
            <a:extLst>
              <a:ext uri="{FF2B5EF4-FFF2-40B4-BE49-F238E27FC236}">
                <a16:creationId xmlns:a16="http://schemas.microsoft.com/office/drawing/2014/main" id="{8C8ADA70-026C-49C6-8D3B-E9A1FF02D979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altLang="pt-BR"/>
              <a:t>Prof. Neiva dos Santos Ferreira</a:t>
            </a:r>
          </a:p>
        </p:txBody>
      </p:sp>
      <p:sp>
        <p:nvSpPr>
          <p:cNvPr id="6" name="Rectangle 39">
            <a:extLst>
              <a:ext uri="{FF2B5EF4-FFF2-40B4-BE49-F238E27FC236}">
                <a16:creationId xmlns:a16="http://schemas.microsoft.com/office/drawing/2014/main" id="{5780B90C-1250-43F8-90B3-6447DB3D61BF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1A404A-C7A0-44BF-B276-ADC79E0010D2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9531165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38">
            <a:extLst>
              <a:ext uri="{FF2B5EF4-FFF2-40B4-BE49-F238E27FC236}">
                <a16:creationId xmlns:a16="http://schemas.microsoft.com/office/drawing/2014/main" id="{F009DF40-18AC-4733-AE64-EF37533C639A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altLang="pt-BR"/>
              <a:t>Prof. Neiva dos Santos Ferreira</a:t>
            </a:r>
          </a:p>
        </p:txBody>
      </p:sp>
      <p:sp>
        <p:nvSpPr>
          <p:cNvPr id="8" name="Rectangle 39">
            <a:extLst>
              <a:ext uri="{FF2B5EF4-FFF2-40B4-BE49-F238E27FC236}">
                <a16:creationId xmlns:a16="http://schemas.microsoft.com/office/drawing/2014/main" id="{3918FEE3-1DED-4DCD-8321-C3056F39AAD4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13D176-E5AB-45EE-8D20-804C938764DB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6754788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38">
            <a:extLst>
              <a:ext uri="{FF2B5EF4-FFF2-40B4-BE49-F238E27FC236}">
                <a16:creationId xmlns:a16="http://schemas.microsoft.com/office/drawing/2014/main" id="{3C27A648-CA89-4426-92B7-D6E26B2E02C2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altLang="pt-BR"/>
              <a:t>Prof. Neiva dos Santos Ferreira</a:t>
            </a:r>
          </a:p>
        </p:txBody>
      </p:sp>
      <p:sp>
        <p:nvSpPr>
          <p:cNvPr id="4" name="Rectangle 39">
            <a:extLst>
              <a:ext uri="{FF2B5EF4-FFF2-40B4-BE49-F238E27FC236}">
                <a16:creationId xmlns:a16="http://schemas.microsoft.com/office/drawing/2014/main" id="{F226E588-B261-4E5B-AC2C-DAC4EAFAE48E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F46E98-A994-4032-A8EE-BDCA71860C3C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6729340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8">
            <a:extLst>
              <a:ext uri="{FF2B5EF4-FFF2-40B4-BE49-F238E27FC236}">
                <a16:creationId xmlns:a16="http://schemas.microsoft.com/office/drawing/2014/main" id="{A61B3A30-C304-4E65-8D9B-9694B127D405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altLang="pt-BR"/>
              <a:t>Prof. Neiva dos Santos Ferreira</a:t>
            </a:r>
          </a:p>
        </p:txBody>
      </p:sp>
      <p:sp>
        <p:nvSpPr>
          <p:cNvPr id="3" name="Rectangle 39">
            <a:extLst>
              <a:ext uri="{FF2B5EF4-FFF2-40B4-BE49-F238E27FC236}">
                <a16:creationId xmlns:a16="http://schemas.microsoft.com/office/drawing/2014/main" id="{CB1037A2-EFC0-4B35-9C40-78A966B68840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774EF4-8048-49FD-98E6-74D73213074A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021011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Rectangle 38">
            <a:extLst>
              <a:ext uri="{FF2B5EF4-FFF2-40B4-BE49-F238E27FC236}">
                <a16:creationId xmlns:a16="http://schemas.microsoft.com/office/drawing/2014/main" id="{38A4AACC-0112-4A0C-BEC6-3BF497DBE623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altLang="pt-BR"/>
              <a:t>Prof. Neiva dos Santos Ferreira</a:t>
            </a:r>
          </a:p>
        </p:txBody>
      </p:sp>
      <p:sp>
        <p:nvSpPr>
          <p:cNvPr id="6" name="Rectangle 39">
            <a:extLst>
              <a:ext uri="{FF2B5EF4-FFF2-40B4-BE49-F238E27FC236}">
                <a16:creationId xmlns:a16="http://schemas.microsoft.com/office/drawing/2014/main" id="{6B0A1DDB-C15F-4A4B-8EAF-AC8D7BE1A409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487DF-B2D1-4AE9-A93C-EFEC79A365E2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267133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9F8CAB2B-F620-48F5-91E5-32EAC98DC519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98329451-D738-4ADF-B73A-997B65D50A01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E0FA8D-581A-43A0-A314-72498ADC8C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08779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Rectangle 38">
            <a:extLst>
              <a:ext uri="{FF2B5EF4-FFF2-40B4-BE49-F238E27FC236}">
                <a16:creationId xmlns:a16="http://schemas.microsoft.com/office/drawing/2014/main" id="{9F54A026-91B5-4B3E-AA9A-2DF902E0D338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altLang="pt-BR"/>
              <a:t>Prof. Neiva dos Santos Ferreira</a:t>
            </a:r>
          </a:p>
        </p:txBody>
      </p:sp>
      <p:sp>
        <p:nvSpPr>
          <p:cNvPr id="6" name="Rectangle 39">
            <a:extLst>
              <a:ext uri="{FF2B5EF4-FFF2-40B4-BE49-F238E27FC236}">
                <a16:creationId xmlns:a16="http://schemas.microsoft.com/office/drawing/2014/main" id="{DA265AE0-523E-4656-B916-2D35FEAA66B4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E42594-E714-4159-8793-C28823047E79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4428966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38">
            <a:extLst>
              <a:ext uri="{FF2B5EF4-FFF2-40B4-BE49-F238E27FC236}">
                <a16:creationId xmlns:a16="http://schemas.microsoft.com/office/drawing/2014/main" id="{CAE5004F-287E-4D8A-89CE-008C7C109B37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altLang="pt-BR"/>
              <a:t>Prof. Neiva dos Santos Ferreira</a:t>
            </a:r>
          </a:p>
        </p:txBody>
      </p:sp>
      <p:sp>
        <p:nvSpPr>
          <p:cNvPr id="5" name="Rectangle 39">
            <a:extLst>
              <a:ext uri="{FF2B5EF4-FFF2-40B4-BE49-F238E27FC236}">
                <a16:creationId xmlns:a16="http://schemas.microsoft.com/office/drawing/2014/main" id="{A5970F3C-C124-464C-AB93-407F82983953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BAA7B9-B16D-44E5-A097-F3C372151E3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5115065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9201" y="457201"/>
            <a:ext cx="2741084" cy="5408613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457201"/>
            <a:ext cx="8026400" cy="5408613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38">
            <a:extLst>
              <a:ext uri="{FF2B5EF4-FFF2-40B4-BE49-F238E27FC236}">
                <a16:creationId xmlns:a16="http://schemas.microsoft.com/office/drawing/2014/main" id="{C6240088-B352-4D8E-A681-FD56B1DB8042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altLang="pt-BR"/>
              <a:t>Prof. Neiva dos Santos Ferreira</a:t>
            </a:r>
          </a:p>
        </p:txBody>
      </p:sp>
      <p:sp>
        <p:nvSpPr>
          <p:cNvPr id="5" name="Rectangle 39">
            <a:extLst>
              <a:ext uri="{FF2B5EF4-FFF2-40B4-BE49-F238E27FC236}">
                <a16:creationId xmlns:a16="http://schemas.microsoft.com/office/drawing/2014/main" id="{8A06E6BB-C3D1-4C49-8504-922FD2766A71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2C91A7-5CE8-424D-8E48-624D2B7B8A8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333472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CEF93326-6B9E-4E7D-B423-2315526E4F96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C3CB6662-7F65-4B22-842D-F95DCD738876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E0FA8D-581A-43A0-A314-72498ADC8C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4392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09601" y="1981201"/>
            <a:ext cx="5382684" cy="388461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384800" cy="388461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47FAF775-087B-42A6-965C-C5C45F0E44C6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3E6F2E02-4257-4816-8110-348CE5293D7B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E0FA8D-581A-43A0-A314-72498ADC8C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8348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27A83E21-5088-4279-BF91-4647E859D12F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59CB3D48-E630-459C-B518-3E91A9FA6386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E0FA8D-581A-43A0-A314-72498ADC8C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9416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71480D89-3EF4-4F1A-AB5B-A954057E0C0B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D5CA3F1F-A50E-4CB9-B6D7-EEE4608D08AA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E0FA8D-581A-43A0-A314-72498ADC8C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2962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760581B-485D-46AD-83C6-AADD71A1CD72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371E422-15D3-4D55-9289-5413F4011F5B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E0FA8D-581A-43A0-A314-72498ADC8C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8821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18F2109D-D8AA-4F5D-98A0-2C278D288ECD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BFE8ADF0-1EF2-4183-84C7-6065AA9C9FBA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E0FA8D-581A-43A0-A314-72498ADC8C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6388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A741F875-B4E1-4EF1-B1A3-08D6CC4190A3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A2700FF6-3E9F-479D-A363-720A5D314CDB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E0FA8D-581A-43A0-A314-72498ADC8C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6949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>
            <a:extLst>
              <a:ext uri="{FF2B5EF4-FFF2-40B4-BE49-F238E27FC236}">
                <a16:creationId xmlns:a16="http://schemas.microsoft.com/office/drawing/2014/main" id="{63ACF254-E84F-45BC-97C8-D62109EF1D73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4165601" y="6248401"/>
            <a:ext cx="3858684" cy="4556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Segoe UI" panose="020B0502040204020203" pitchFamily="34" charset="0"/>
              </a:defRPr>
            </a:lvl1pPr>
          </a:lstStyle>
          <a:p>
            <a:endParaRPr lang="pt-BR"/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BADF319D-FB45-4EA1-97F3-99EB694CC909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8737601" y="6248401"/>
            <a:ext cx="2842684" cy="4556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Arial Black" panose="020B0A04020102020204" pitchFamily="34" charset="0"/>
                <a:cs typeface="Segoe UI" panose="020B0502040204020203" pitchFamily="34" charset="0"/>
              </a:defRPr>
            </a:lvl1pPr>
          </a:lstStyle>
          <a:p>
            <a:fld id="{49E0FA8D-581A-43A0-A314-72498ADC8C2E}" type="slidenum">
              <a:rPr lang="pt-BR" smtClean="0"/>
              <a:t>‹nº›</a:t>
            </a:fld>
            <a:endParaRPr lang="pt-BR"/>
          </a:p>
        </p:txBody>
      </p:sp>
      <p:grpSp>
        <p:nvGrpSpPr>
          <p:cNvPr id="1028" name="Group 3">
            <a:extLst>
              <a:ext uri="{FF2B5EF4-FFF2-40B4-BE49-F238E27FC236}">
                <a16:creationId xmlns:a16="http://schemas.microsoft.com/office/drawing/2014/main" id="{787A2156-1D26-4450-898F-1FF4D74FC5F1}"/>
              </a:ext>
            </a:extLst>
          </p:cNvPr>
          <p:cNvGrpSpPr>
            <a:grpSpLocks/>
          </p:cNvGrpSpPr>
          <p:nvPr/>
        </p:nvGrpSpPr>
        <p:grpSpPr bwMode="auto">
          <a:xfrm>
            <a:off x="1" y="1"/>
            <a:ext cx="12189884" cy="544513"/>
            <a:chOff x="0" y="0"/>
            <a:chExt cx="5759" cy="343"/>
          </a:xfrm>
        </p:grpSpPr>
        <p:sp>
          <p:nvSpPr>
            <p:cNvPr id="1037" name="Rectangle 4">
              <a:extLst>
                <a:ext uri="{FF2B5EF4-FFF2-40B4-BE49-F238E27FC236}">
                  <a16:creationId xmlns:a16="http://schemas.microsoft.com/office/drawing/2014/main" id="{62C52EAF-A022-4CB8-8F48-3664C25EA3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79" cy="335"/>
            </a:xfrm>
            <a:prstGeom prst="rect">
              <a:avLst/>
            </a:prstGeom>
            <a:gradFill rotWithShape="0">
              <a:gsLst>
                <a:gs pos="0">
                  <a:srgbClr val="000066"/>
                </a:gs>
                <a:gs pos="100000">
                  <a:srgbClr val="0000CC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pt-BR" altLang="pt-BR" sz="1800"/>
            </a:p>
          </p:txBody>
        </p:sp>
        <p:sp>
          <p:nvSpPr>
            <p:cNvPr id="1038" name="Rectangle 5">
              <a:extLst>
                <a:ext uri="{FF2B5EF4-FFF2-40B4-BE49-F238E27FC236}">
                  <a16:creationId xmlns:a16="http://schemas.microsoft.com/office/drawing/2014/main" id="{737D15ED-A3C7-4FB7-AA29-A0C5E96759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" y="85"/>
              <a:ext cx="5499" cy="172"/>
            </a:xfrm>
            <a:prstGeom prst="rect">
              <a:avLst/>
            </a:prstGeom>
            <a:gradFill rotWithShape="0">
              <a:gsLst>
                <a:gs pos="0">
                  <a:srgbClr val="000066"/>
                </a:gs>
                <a:gs pos="100000">
                  <a:srgbClr val="0066FF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pt-BR" altLang="pt-BR" sz="1800"/>
            </a:p>
          </p:txBody>
        </p:sp>
        <p:sp>
          <p:nvSpPr>
            <p:cNvPr id="1039" name="Rectangle 6">
              <a:extLst>
                <a:ext uri="{FF2B5EF4-FFF2-40B4-BE49-F238E27FC236}">
                  <a16:creationId xmlns:a16="http://schemas.microsoft.com/office/drawing/2014/main" id="{89431FB7-546B-4E50-B9BD-6FF933DD60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85"/>
              <a:ext cx="86" cy="88"/>
            </a:xfrm>
            <a:prstGeom prst="rect">
              <a:avLst/>
            </a:prstGeom>
            <a:solidFill>
              <a:srgbClr val="00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pt-BR" altLang="pt-BR" sz="1800"/>
            </a:p>
          </p:txBody>
        </p:sp>
        <p:sp>
          <p:nvSpPr>
            <p:cNvPr id="1040" name="Rectangle 7">
              <a:extLst>
                <a:ext uri="{FF2B5EF4-FFF2-40B4-BE49-F238E27FC236}">
                  <a16:creationId xmlns:a16="http://schemas.microsoft.com/office/drawing/2014/main" id="{C8D9F836-1581-4A7E-9062-73C7878DEA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0"/>
              <a:ext cx="87" cy="86"/>
            </a:xfrm>
            <a:prstGeom prst="rect">
              <a:avLst/>
            </a:prstGeom>
            <a:solidFill>
              <a:srgbClr val="00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pt-BR" altLang="pt-BR" sz="1800"/>
            </a:p>
          </p:txBody>
        </p:sp>
        <p:sp>
          <p:nvSpPr>
            <p:cNvPr id="1041" name="Rectangle 8">
              <a:extLst>
                <a:ext uri="{FF2B5EF4-FFF2-40B4-BE49-F238E27FC236}">
                  <a16:creationId xmlns:a16="http://schemas.microsoft.com/office/drawing/2014/main" id="{E6CFE13D-14A0-42AF-A79D-8BAED2DDC6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85"/>
              <a:ext cx="87" cy="88"/>
            </a:xfrm>
            <a:prstGeom prst="rect">
              <a:avLst/>
            </a:prstGeom>
            <a:solidFill>
              <a:srgbClr val="3333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pt-BR" altLang="pt-BR" sz="1800"/>
            </a:p>
          </p:txBody>
        </p:sp>
        <p:sp>
          <p:nvSpPr>
            <p:cNvPr id="1042" name="Rectangle 9">
              <a:extLst>
                <a:ext uri="{FF2B5EF4-FFF2-40B4-BE49-F238E27FC236}">
                  <a16:creationId xmlns:a16="http://schemas.microsoft.com/office/drawing/2014/main" id="{036B5E5B-2FC2-4102-AC20-1A258E837D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173"/>
              <a:ext cx="85" cy="86"/>
            </a:xfrm>
            <a:prstGeom prst="rect">
              <a:avLst/>
            </a:prstGeom>
            <a:solidFill>
              <a:srgbClr val="00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pt-BR" altLang="pt-BR" sz="1800"/>
            </a:p>
          </p:txBody>
        </p:sp>
        <p:sp>
          <p:nvSpPr>
            <p:cNvPr id="1043" name="Rectangle 10">
              <a:extLst>
                <a:ext uri="{FF2B5EF4-FFF2-40B4-BE49-F238E27FC236}">
                  <a16:creationId xmlns:a16="http://schemas.microsoft.com/office/drawing/2014/main" id="{D58FBAEA-4AE8-4242-BC4F-006347999E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" y="86"/>
              <a:ext cx="88" cy="86"/>
            </a:xfrm>
            <a:prstGeom prst="rect">
              <a:avLst/>
            </a:prstGeom>
            <a:solidFill>
              <a:srgbClr val="0066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pt-BR" altLang="pt-BR" sz="1800"/>
            </a:p>
          </p:txBody>
        </p:sp>
        <p:sp>
          <p:nvSpPr>
            <p:cNvPr id="1044" name="Rectangle 11">
              <a:extLst>
                <a:ext uri="{FF2B5EF4-FFF2-40B4-BE49-F238E27FC236}">
                  <a16:creationId xmlns:a16="http://schemas.microsoft.com/office/drawing/2014/main" id="{B075B4D9-6C73-4DDE-8F90-7FC1DDE102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171"/>
              <a:ext cx="86" cy="86"/>
            </a:xfrm>
            <a:prstGeom prst="rect">
              <a:avLst/>
            </a:prstGeom>
            <a:solidFill>
              <a:srgbClr val="3333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pt-BR" altLang="pt-BR" sz="1800"/>
            </a:p>
          </p:txBody>
        </p:sp>
        <p:sp>
          <p:nvSpPr>
            <p:cNvPr id="1045" name="Rectangle 12">
              <a:extLst>
                <a:ext uri="{FF2B5EF4-FFF2-40B4-BE49-F238E27FC236}">
                  <a16:creationId xmlns:a16="http://schemas.microsoft.com/office/drawing/2014/main" id="{D09B1D64-0904-4CE5-94CE-BE662D56B3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258"/>
              <a:ext cx="85" cy="85"/>
            </a:xfrm>
            <a:prstGeom prst="rect">
              <a:avLst/>
            </a:prstGeom>
            <a:solidFill>
              <a:srgbClr val="3333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pt-BR" altLang="pt-BR" sz="1800"/>
            </a:p>
          </p:txBody>
        </p:sp>
      </p:grpSp>
      <p:sp>
        <p:nvSpPr>
          <p:cNvPr id="1029" name="Rectangle 13">
            <a:extLst>
              <a:ext uri="{FF2B5EF4-FFF2-40B4-BE49-F238E27FC236}">
                <a16:creationId xmlns:a16="http://schemas.microsoft.com/office/drawing/2014/main" id="{6845AA90-8CD8-46A7-878B-D1B3BC141B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1" y="457201"/>
            <a:ext cx="10970684" cy="137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t-BR"/>
              <a:t>Clique para editar o formato do texto do título</a:t>
            </a:r>
          </a:p>
        </p:txBody>
      </p:sp>
      <p:sp>
        <p:nvSpPr>
          <p:cNvPr id="1030" name="Rectangle 14">
            <a:extLst>
              <a:ext uri="{FF2B5EF4-FFF2-40B4-BE49-F238E27FC236}">
                <a16:creationId xmlns:a16="http://schemas.microsoft.com/office/drawing/2014/main" id="{3F00456D-7488-44A8-9119-C157C33707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1" y="1981201"/>
            <a:ext cx="10970684" cy="3884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t-BR"/>
              <a:t>Clique para editar o formato do texto da estrutura de tópicos</a:t>
            </a:r>
          </a:p>
          <a:p>
            <a:pPr lvl="1"/>
            <a:r>
              <a:rPr lang="en-GB" altLang="pt-BR"/>
              <a:t>2.º nível da estrutura de tópicos</a:t>
            </a:r>
          </a:p>
          <a:p>
            <a:pPr lvl="2"/>
            <a:r>
              <a:rPr lang="en-GB" altLang="pt-BR"/>
              <a:t>3.º nível da estrutura de tópicos</a:t>
            </a:r>
          </a:p>
          <a:p>
            <a:pPr lvl="3"/>
            <a:r>
              <a:rPr lang="en-GB" altLang="pt-BR"/>
              <a:t>4.º nível da estrutura de tópicos</a:t>
            </a:r>
          </a:p>
          <a:p>
            <a:pPr lvl="4"/>
            <a:r>
              <a:rPr lang="en-GB" altLang="pt-BR"/>
              <a:t>5.º nível da estrutura de tópicos</a:t>
            </a:r>
          </a:p>
          <a:p>
            <a:pPr lvl="4"/>
            <a:r>
              <a:rPr lang="en-GB" altLang="pt-BR"/>
              <a:t>6.º nível da estrutura de tópicos</a:t>
            </a:r>
          </a:p>
          <a:p>
            <a:pPr lvl="4"/>
            <a:r>
              <a:rPr lang="en-GB" altLang="pt-BR"/>
              <a:t>7.º nível da estrutura de tópicos</a:t>
            </a:r>
          </a:p>
        </p:txBody>
      </p:sp>
      <p:sp>
        <p:nvSpPr>
          <p:cNvPr id="1031" name="Text Box 15">
            <a:extLst>
              <a:ext uri="{FF2B5EF4-FFF2-40B4-BE49-F238E27FC236}">
                <a16:creationId xmlns:a16="http://schemas.microsoft.com/office/drawing/2014/main" id="{0C645668-D7B2-4E9A-AAF9-450515A373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 sz="1800"/>
          </a:p>
        </p:txBody>
      </p:sp>
      <p:grpSp>
        <p:nvGrpSpPr>
          <p:cNvPr id="1032" name="Group 16">
            <a:extLst>
              <a:ext uri="{FF2B5EF4-FFF2-40B4-BE49-F238E27FC236}">
                <a16:creationId xmlns:a16="http://schemas.microsoft.com/office/drawing/2014/main" id="{AB219B46-C705-402C-8132-740925CBB68F}"/>
              </a:ext>
            </a:extLst>
          </p:cNvPr>
          <p:cNvGrpSpPr>
            <a:grpSpLocks/>
          </p:cNvGrpSpPr>
          <p:nvPr/>
        </p:nvGrpSpPr>
        <p:grpSpPr bwMode="auto">
          <a:xfrm>
            <a:off x="3024718" y="2636838"/>
            <a:ext cx="6498167" cy="2220912"/>
            <a:chOff x="1429" y="1661"/>
            <a:chExt cx="3070" cy="1399"/>
          </a:xfrm>
        </p:grpSpPr>
        <p:sp>
          <p:nvSpPr>
            <p:cNvPr id="1033" name="Freeform 17">
              <a:extLst>
                <a:ext uri="{FF2B5EF4-FFF2-40B4-BE49-F238E27FC236}">
                  <a16:creationId xmlns:a16="http://schemas.microsoft.com/office/drawing/2014/main" id="{E7ADBFEF-F75D-4054-81E1-BA0FC4572D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67" y="1661"/>
              <a:ext cx="1395" cy="699"/>
            </a:xfrm>
            <a:custGeom>
              <a:avLst/>
              <a:gdLst>
                <a:gd name="T0" fmla="*/ 0 w 960"/>
                <a:gd name="T1" fmla="*/ 0 h 480"/>
                <a:gd name="T2" fmla="*/ 9036 w 960"/>
                <a:gd name="T3" fmla="*/ 0 h 480"/>
                <a:gd name="T4" fmla="*/ 4519 w 960"/>
                <a:gd name="T5" fmla="*/ 4577 h 480"/>
                <a:gd name="T6" fmla="*/ 0 w 960"/>
                <a:gd name="T7" fmla="*/ 0 h 48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960" h="480">
                  <a:moveTo>
                    <a:pt x="0" y="0"/>
                  </a:moveTo>
                  <a:lnTo>
                    <a:pt x="960" y="0"/>
                  </a:lnTo>
                  <a:lnTo>
                    <a:pt x="480" y="4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99FF">
                <a:alpha val="29803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 sz="1800"/>
            </a:p>
          </p:txBody>
        </p:sp>
        <p:sp>
          <p:nvSpPr>
            <p:cNvPr id="1034" name="Freeform 18">
              <a:extLst>
                <a:ext uri="{FF2B5EF4-FFF2-40B4-BE49-F238E27FC236}">
                  <a16:creationId xmlns:a16="http://schemas.microsoft.com/office/drawing/2014/main" id="{2FAA8852-FBB8-48D2-8B5E-A82F7948DD56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2267" y="2361"/>
              <a:ext cx="1395" cy="699"/>
            </a:xfrm>
            <a:custGeom>
              <a:avLst/>
              <a:gdLst>
                <a:gd name="T0" fmla="*/ 0 w 960"/>
                <a:gd name="T1" fmla="*/ 0 h 480"/>
                <a:gd name="T2" fmla="*/ 9036 w 960"/>
                <a:gd name="T3" fmla="*/ 0 h 480"/>
                <a:gd name="T4" fmla="*/ 4519 w 960"/>
                <a:gd name="T5" fmla="*/ 4577 h 480"/>
                <a:gd name="T6" fmla="*/ 0 w 960"/>
                <a:gd name="T7" fmla="*/ 0 h 48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960" h="480">
                  <a:moveTo>
                    <a:pt x="0" y="0"/>
                  </a:moveTo>
                  <a:lnTo>
                    <a:pt x="960" y="0"/>
                  </a:lnTo>
                  <a:lnTo>
                    <a:pt x="480" y="4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99FF">
                <a:alpha val="29803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 sz="1800"/>
            </a:p>
          </p:txBody>
        </p:sp>
        <p:sp>
          <p:nvSpPr>
            <p:cNvPr id="1035" name="Freeform 19">
              <a:extLst>
                <a:ext uri="{FF2B5EF4-FFF2-40B4-BE49-F238E27FC236}">
                  <a16:creationId xmlns:a16="http://schemas.microsoft.com/office/drawing/2014/main" id="{EABDA657-E94A-422B-98D0-A653A347C5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9" y="1661"/>
              <a:ext cx="1186" cy="1399"/>
            </a:xfrm>
            <a:custGeom>
              <a:avLst/>
              <a:gdLst>
                <a:gd name="T0" fmla="*/ 0 w 720"/>
                <a:gd name="T1" fmla="*/ 87790 h 864"/>
                <a:gd name="T2" fmla="*/ 153554 w 720"/>
                <a:gd name="T3" fmla="*/ 0 h 864"/>
                <a:gd name="T4" fmla="*/ 255675 w 720"/>
                <a:gd name="T5" fmla="*/ 58614 h 864"/>
                <a:gd name="T6" fmla="*/ 204970 w 720"/>
                <a:gd name="T7" fmla="*/ 87790 h 864"/>
                <a:gd name="T8" fmla="*/ 255675 w 720"/>
                <a:gd name="T9" fmla="*/ 117205 h 864"/>
                <a:gd name="T10" fmla="*/ 153554 w 720"/>
                <a:gd name="T11" fmla="*/ 175855 h 864"/>
                <a:gd name="T12" fmla="*/ 0 w 720"/>
                <a:gd name="T13" fmla="*/ 87790 h 86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0" h="864">
                  <a:moveTo>
                    <a:pt x="0" y="432"/>
                  </a:moveTo>
                  <a:lnTo>
                    <a:pt x="432" y="0"/>
                  </a:lnTo>
                  <a:lnTo>
                    <a:pt x="720" y="288"/>
                  </a:lnTo>
                  <a:lnTo>
                    <a:pt x="576" y="432"/>
                  </a:lnTo>
                  <a:lnTo>
                    <a:pt x="720" y="576"/>
                  </a:lnTo>
                  <a:lnTo>
                    <a:pt x="432" y="864"/>
                  </a:lnTo>
                  <a:lnTo>
                    <a:pt x="0" y="432"/>
                  </a:lnTo>
                  <a:close/>
                </a:path>
              </a:pathLst>
            </a:custGeom>
            <a:solidFill>
              <a:srgbClr val="6699FF">
                <a:alpha val="29803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 sz="1800"/>
            </a:p>
          </p:txBody>
        </p:sp>
        <p:sp>
          <p:nvSpPr>
            <p:cNvPr id="1036" name="Freeform 20">
              <a:extLst>
                <a:ext uri="{FF2B5EF4-FFF2-40B4-BE49-F238E27FC236}">
                  <a16:creationId xmlns:a16="http://schemas.microsoft.com/office/drawing/2014/main" id="{155DBEFE-3AD5-45E6-9C53-F78E88528464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3313" y="1661"/>
              <a:ext cx="1186" cy="1399"/>
            </a:xfrm>
            <a:custGeom>
              <a:avLst/>
              <a:gdLst>
                <a:gd name="T0" fmla="*/ 0 w 720"/>
                <a:gd name="T1" fmla="*/ 87790 h 864"/>
                <a:gd name="T2" fmla="*/ 153554 w 720"/>
                <a:gd name="T3" fmla="*/ 0 h 864"/>
                <a:gd name="T4" fmla="*/ 255675 w 720"/>
                <a:gd name="T5" fmla="*/ 58614 h 864"/>
                <a:gd name="T6" fmla="*/ 204970 w 720"/>
                <a:gd name="T7" fmla="*/ 87790 h 864"/>
                <a:gd name="T8" fmla="*/ 255675 w 720"/>
                <a:gd name="T9" fmla="*/ 117205 h 864"/>
                <a:gd name="T10" fmla="*/ 153554 w 720"/>
                <a:gd name="T11" fmla="*/ 175855 h 864"/>
                <a:gd name="T12" fmla="*/ 0 w 720"/>
                <a:gd name="T13" fmla="*/ 87790 h 86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0" h="864">
                  <a:moveTo>
                    <a:pt x="0" y="432"/>
                  </a:moveTo>
                  <a:lnTo>
                    <a:pt x="432" y="0"/>
                  </a:lnTo>
                  <a:lnTo>
                    <a:pt x="720" y="288"/>
                  </a:lnTo>
                  <a:lnTo>
                    <a:pt x="576" y="432"/>
                  </a:lnTo>
                  <a:lnTo>
                    <a:pt x="720" y="576"/>
                  </a:lnTo>
                  <a:lnTo>
                    <a:pt x="432" y="864"/>
                  </a:lnTo>
                  <a:lnTo>
                    <a:pt x="0" y="432"/>
                  </a:lnTo>
                  <a:close/>
                </a:path>
              </a:pathLst>
            </a:custGeom>
            <a:solidFill>
              <a:srgbClr val="6699FF">
                <a:alpha val="29803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 sz="1800"/>
            </a:p>
          </p:txBody>
        </p:sp>
      </p:grpSp>
    </p:spTree>
    <p:extLst>
      <p:ext uri="{BB962C8B-B14F-4D97-AF65-F5344CB8AC3E}">
        <p14:creationId xmlns:p14="http://schemas.microsoft.com/office/powerpoint/2010/main" val="102274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p:txStyles>
    <p:titleStyle>
      <a:lvl1pPr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FFFFFF"/>
          </a:solidFill>
          <a:latin typeface="Arial" panose="020B0604020202020204" pitchFamily="34" charset="0"/>
          <a:ea typeface="Microsoft YaHei" panose="020B0503020204020204" pitchFamily="34" charset="-122"/>
        </a:defRPr>
      </a:lvl2pPr>
      <a:lvl3pPr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FFFFFF"/>
          </a:solidFill>
          <a:latin typeface="Arial" panose="020B0604020202020204" pitchFamily="34" charset="0"/>
          <a:ea typeface="Microsoft YaHei" panose="020B0503020204020204" pitchFamily="34" charset="-122"/>
        </a:defRPr>
      </a:lvl3pPr>
      <a:lvl4pPr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FFFFFF"/>
          </a:solidFill>
          <a:latin typeface="Arial" panose="020B0604020202020204" pitchFamily="34" charset="0"/>
          <a:ea typeface="Microsoft YaHei" panose="020B0503020204020204" pitchFamily="34" charset="-122"/>
        </a:defRPr>
      </a:lvl4pPr>
      <a:lvl5pPr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FFFFFF"/>
          </a:solidFill>
          <a:latin typeface="Arial" panose="020B0604020202020204" pitchFamily="34" charset="0"/>
          <a:ea typeface="Microsoft YaHei" panose="020B0503020204020204" pitchFamily="34" charset="-122"/>
        </a:defRPr>
      </a:lvl5pPr>
      <a:lvl6pPr marL="2514600" indent="-228600"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FFFFFF"/>
          </a:solidFill>
          <a:latin typeface="Arial" panose="020B0604020202020204" pitchFamily="34" charset="0"/>
          <a:ea typeface="Microsoft YaHei" panose="020B0503020204020204" pitchFamily="34" charset="-122"/>
        </a:defRPr>
      </a:lvl6pPr>
      <a:lvl7pPr marL="2971800" indent="-228600"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FFFFFF"/>
          </a:solidFill>
          <a:latin typeface="Arial" panose="020B0604020202020204" pitchFamily="34" charset="0"/>
          <a:ea typeface="Microsoft YaHei" panose="020B0503020204020204" pitchFamily="34" charset="-122"/>
        </a:defRPr>
      </a:lvl7pPr>
      <a:lvl8pPr marL="3429000" indent="-228600"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FFFFFF"/>
          </a:solidFill>
          <a:latin typeface="Arial" panose="020B0604020202020204" pitchFamily="34" charset="0"/>
          <a:ea typeface="Microsoft YaHei" panose="020B0503020204020204" pitchFamily="34" charset="-122"/>
        </a:defRPr>
      </a:lvl8pPr>
      <a:lvl9pPr marL="3886200" indent="-228600"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FFFFFF"/>
          </a:solidFill>
          <a:latin typeface="Arial" panose="020B0604020202020204" pitchFamily="34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eaLnBrk="1" fontAlgn="base" hangingPunct="1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FFFFFF"/>
          </a:solidFill>
          <a:latin typeface="+mn-lt"/>
          <a:ea typeface="+mn-ea"/>
          <a:cs typeface="+mn-cs"/>
        </a:defRPr>
      </a:lvl2pPr>
      <a:lvl3pPr marL="1143000" indent="-2286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FFFFFF"/>
          </a:solidFill>
          <a:latin typeface="+mn-lt"/>
          <a:ea typeface="+mn-ea"/>
          <a:cs typeface="+mn-cs"/>
        </a:defRPr>
      </a:lvl3pPr>
      <a:lvl4pPr marL="16002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FFFFFF"/>
          </a:solidFill>
          <a:latin typeface="+mn-lt"/>
          <a:ea typeface="+mn-ea"/>
          <a:cs typeface="+mn-cs"/>
        </a:defRPr>
      </a:lvl4pPr>
      <a:lvl5pPr marL="20574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">
            <a:extLst>
              <a:ext uri="{FF2B5EF4-FFF2-40B4-BE49-F238E27FC236}">
                <a16:creationId xmlns:a16="http://schemas.microsoft.com/office/drawing/2014/main" id="{6D90382C-E518-46CF-B322-277ADE1D5638}"/>
              </a:ext>
            </a:extLst>
          </p:cNvPr>
          <p:cNvGrpSpPr>
            <a:grpSpLocks/>
          </p:cNvGrpSpPr>
          <p:nvPr/>
        </p:nvGrpSpPr>
        <p:grpSpPr bwMode="auto">
          <a:xfrm>
            <a:off x="1" y="1"/>
            <a:ext cx="12189884" cy="544513"/>
            <a:chOff x="0" y="0"/>
            <a:chExt cx="5759" cy="343"/>
          </a:xfrm>
        </p:grpSpPr>
        <p:sp>
          <p:nvSpPr>
            <p:cNvPr id="2080" name="Rectangle 2">
              <a:extLst>
                <a:ext uri="{FF2B5EF4-FFF2-40B4-BE49-F238E27FC236}">
                  <a16:creationId xmlns:a16="http://schemas.microsoft.com/office/drawing/2014/main" id="{2CCA5C10-FA84-43D8-A7E0-258F340C00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79" cy="335"/>
            </a:xfrm>
            <a:prstGeom prst="rect">
              <a:avLst/>
            </a:prstGeom>
            <a:gradFill rotWithShape="0">
              <a:gsLst>
                <a:gs pos="0">
                  <a:srgbClr val="000066"/>
                </a:gs>
                <a:gs pos="100000">
                  <a:srgbClr val="0000CC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pt-BR" altLang="pt-BR"/>
            </a:p>
          </p:txBody>
        </p:sp>
        <p:sp>
          <p:nvSpPr>
            <p:cNvPr id="2081" name="Rectangle 3">
              <a:extLst>
                <a:ext uri="{FF2B5EF4-FFF2-40B4-BE49-F238E27FC236}">
                  <a16:creationId xmlns:a16="http://schemas.microsoft.com/office/drawing/2014/main" id="{4C71F98F-8DB0-4F22-8330-7BF44E6165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" y="85"/>
              <a:ext cx="5499" cy="172"/>
            </a:xfrm>
            <a:prstGeom prst="rect">
              <a:avLst/>
            </a:prstGeom>
            <a:gradFill rotWithShape="0">
              <a:gsLst>
                <a:gs pos="0">
                  <a:srgbClr val="000066"/>
                </a:gs>
                <a:gs pos="100000">
                  <a:srgbClr val="0066FF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pt-BR" altLang="pt-BR"/>
            </a:p>
          </p:txBody>
        </p:sp>
        <p:sp>
          <p:nvSpPr>
            <p:cNvPr id="2082" name="Rectangle 4">
              <a:extLst>
                <a:ext uri="{FF2B5EF4-FFF2-40B4-BE49-F238E27FC236}">
                  <a16:creationId xmlns:a16="http://schemas.microsoft.com/office/drawing/2014/main" id="{5057D90F-06E4-47F9-8CD8-39871A5C80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85"/>
              <a:ext cx="86" cy="88"/>
            </a:xfrm>
            <a:prstGeom prst="rect">
              <a:avLst/>
            </a:prstGeom>
            <a:solidFill>
              <a:srgbClr val="00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pt-BR" altLang="pt-BR"/>
            </a:p>
          </p:txBody>
        </p:sp>
        <p:sp>
          <p:nvSpPr>
            <p:cNvPr id="2083" name="Rectangle 5">
              <a:extLst>
                <a:ext uri="{FF2B5EF4-FFF2-40B4-BE49-F238E27FC236}">
                  <a16:creationId xmlns:a16="http://schemas.microsoft.com/office/drawing/2014/main" id="{0103277A-3590-47BE-80A2-9A74A95A7A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0"/>
              <a:ext cx="87" cy="86"/>
            </a:xfrm>
            <a:prstGeom prst="rect">
              <a:avLst/>
            </a:prstGeom>
            <a:solidFill>
              <a:srgbClr val="00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pt-BR" altLang="pt-BR"/>
            </a:p>
          </p:txBody>
        </p:sp>
        <p:sp>
          <p:nvSpPr>
            <p:cNvPr id="2084" name="Rectangle 6">
              <a:extLst>
                <a:ext uri="{FF2B5EF4-FFF2-40B4-BE49-F238E27FC236}">
                  <a16:creationId xmlns:a16="http://schemas.microsoft.com/office/drawing/2014/main" id="{B281A1AC-081F-4057-BD6A-0832F71A0A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85"/>
              <a:ext cx="87" cy="88"/>
            </a:xfrm>
            <a:prstGeom prst="rect">
              <a:avLst/>
            </a:prstGeom>
            <a:solidFill>
              <a:srgbClr val="3333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pt-BR" altLang="pt-BR"/>
            </a:p>
          </p:txBody>
        </p:sp>
        <p:sp>
          <p:nvSpPr>
            <p:cNvPr id="2085" name="Rectangle 7">
              <a:extLst>
                <a:ext uri="{FF2B5EF4-FFF2-40B4-BE49-F238E27FC236}">
                  <a16:creationId xmlns:a16="http://schemas.microsoft.com/office/drawing/2014/main" id="{428FCDE4-AED7-4C81-8629-C6544B052C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173"/>
              <a:ext cx="85" cy="86"/>
            </a:xfrm>
            <a:prstGeom prst="rect">
              <a:avLst/>
            </a:prstGeom>
            <a:solidFill>
              <a:srgbClr val="00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pt-BR" altLang="pt-BR"/>
            </a:p>
          </p:txBody>
        </p:sp>
        <p:sp>
          <p:nvSpPr>
            <p:cNvPr id="2" name="Rectangle 8">
              <a:extLst>
                <a:ext uri="{FF2B5EF4-FFF2-40B4-BE49-F238E27FC236}">
                  <a16:creationId xmlns:a16="http://schemas.microsoft.com/office/drawing/2014/main" id="{9F7C1E7B-F878-49A1-9753-B3CF30991B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" y="86"/>
              <a:ext cx="88" cy="86"/>
            </a:xfrm>
            <a:prstGeom prst="rect">
              <a:avLst/>
            </a:prstGeom>
            <a:solidFill>
              <a:srgbClr val="0066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pt-BR" altLang="pt-BR"/>
            </a:p>
          </p:txBody>
        </p:sp>
        <p:sp>
          <p:nvSpPr>
            <p:cNvPr id="3" name="Rectangle 9">
              <a:extLst>
                <a:ext uri="{FF2B5EF4-FFF2-40B4-BE49-F238E27FC236}">
                  <a16:creationId xmlns:a16="http://schemas.microsoft.com/office/drawing/2014/main" id="{B1C87BA3-A3DA-4C8D-B143-8764067DFB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171"/>
              <a:ext cx="86" cy="86"/>
            </a:xfrm>
            <a:prstGeom prst="rect">
              <a:avLst/>
            </a:prstGeom>
            <a:solidFill>
              <a:srgbClr val="3333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pt-BR" altLang="pt-BR"/>
            </a:p>
          </p:txBody>
        </p:sp>
        <p:sp>
          <p:nvSpPr>
            <p:cNvPr id="2088" name="Rectangle 10">
              <a:extLst>
                <a:ext uri="{FF2B5EF4-FFF2-40B4-BE49-F238E27FC236}">
                  <a16:creationId xmlns:a16="http://schemas.microsoft.com/office/drawing/2014/main" id="{7FDFCBDD-2412-41F6-8BF6-32DD1E57EF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258"/>
              <a:ext cx="85" cy="85"/>
            </a:xfrm>
            <a:prstGeom prst="rect">
              <a:avLst/>
            </a:prstGeom>
            <a:solidFill>
              <a:srgbClr val="3333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pt-BR" altLang="pt-BR"/>
            </a:p>
          </p:txBody>
        </p:sp>
      </p:grpSp>
      <p:grpSp>
        <p:nvGrpSpPr>
          <p:cNvPr id="2051" name="Group 11">
            <a:extLst>
              <a:ext uri="{FF2B5EF4-FFF2-40B4-BE49-F238E27FC236}">
                <a16:creationId xmlns:a16="http://schemas.microsoft.com/office/drawing/2014/main" id="{B6323415-EFC7-45BD-A5CF-7A4C8D80C0E5}"/>
              </a:ext>
            </a:extLst>
          </p:cNvPr>
          <p:cNvGrpSpPr>
            <a:grpSpLocks/>
          </p:cNvGrpSpPr>
          <p:nvPr/>
        </p:nvGrpSpPr>
        <p:grpSpPr bwMode="auto">
          <a:xfrm>
            <a:off x="3024718" y="2636838"/>
            <a:ext cx="6498167" cy="2220912"/>
            <a:chOff x="1429" y="1661"/>
            <a:chExt cx="3070" cy="1399"/>
          </a:xfrm>
        </p:grpSpPr>
        <p:sp>
          <p:nvSpPr>
            <p:cNvPr id="2076" name="Freeform 12">
              <a:extLst>
                <a:ext uri="{FF2B5EF4-FFF2-40B4-BE49-F238E27FC236}">
                  <a16:creationId xmlns:a16="http://schemas.microsoft.com/office/drawing/2014/main" id="{5A4ACF02-3D8A-495E-B850-01827AFFBD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67" y="1661"/>
              <a:ext cx="1395" cy="699"/>
            </a:xfrm>
            <a:custGeom>
              <a:avLst/>
              <a:gdLst>
                <a:gd name="T0" fmla="*/ 0 w 960"/>
                <a:gd name="T1" fmla="*/ 0 h 480"/>
                <a:gd name="T2" fmla="*/ 9036 w 960"/>
                <a:gd name="T3" fmla="*/ 0 h 480"/>
                <a:gd name="T4" fmla="*/ 4519 w 960"/>
                <a:gd name="T5" fmla="*/ 4577 h 480"/>
                <a:gd name="T6" fmla="*/ 0 w 960"/>
                <a:gd name="T7" fmla="*/ 0 h 48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960" h="480">
                  <a:moveTo>
                    <a:pt x="0" y="0"/>
                  </a:moveTo>
                  <a:lnTo>
                    <a:pt x="960" y="0"/>
                  </a:lnTo>
                  <a:lnTo>
                    <a:pt x="480" y="4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99FF">
                <a:alpha val="29803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77" name="Freeform 13">
              <a:extLst>
                <a:ext uri="{FF2B5EF4-FFF2-40B4-BE49-F238E27FC236}">
                  <a16:creationId xmlns:a16="http://schemas.microsoft.com/office/drawing/2014/main" id="{D78DEECC-4AAB-4AE3-8B5B-B3DBFFF95EA3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2267" y="2361"/>
              <a:ext cx="1395" cy="699"/>
            </a:xfrm>
            <a:custGeom>
              <a:avLst/>
              <a:gdLst>
                <a:gd name="T0" fmla="*/ 0 w 960"/>
                <a:gd name="T1" fmla="*/ 0 h 480"/>
                <a:gd name="T2" fmla="*/ 9036 w 960"/>
                <a:gd name="T3" fmla="*/ 0 h 480"/>
                <a:gd name="T4" fmla="*/ 4519 w 960"/>
                <a:gd name="T5" fmla="*/ 4577 h 480"/>
                <a:gd name="T6" fmla="*/ 0 w 960"/>
                <a:gd name="T7" fmla="*/ 0 h 48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960" h="480">
                  <a:moveTo>
                    <a:pt x="0" y="0"/>
                  </a:moveTo>
                  <a:lnTo>
                    <a:pt x="960" y="0"/>
                  </a:lnTo>
                  <a:lnTo>
                    <a:pt x="480" y="4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99FF">
                <a:alpha val="29803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78" name="Freeform 14">
              <a:extLst>
                <a:ext uri="{FF2B5EF4-FFF2-40B4-BE49-F238E27FC236}">
                  <a16:creationId xmlns:a16="http://schemas.microsoft.com/office/drawing/2014/main" id="{14BE3839-D3A2-42D2-A1F6-B9F6E7E078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9" y="1661"/>
              <a:ext cx="1186" cy="1399"/>
            </a:xfrm>
            <a:custGeom>
              <a:avLst/>
              <a:gdLst>
                <a:gd name="T0" fmla="*/ 0 w 720"/>
                <a:gd name="T1" fmla="*/ 87790 h 864"/>
                <a:gd name="T2" fmla="*/ 153554 w 720"/>
                <a:gd name="T3" fmla="*/ 0 h 864"/>
                <a:gd name="T4" fmla="*/ 255675 w 720"/>
                <a:gd name="T5" fmla="*/ 58614 h 864"/>
                <a:gd name="T6" fmla="*/ 204970 w 720"/>
                <a:gd name="T7" fmla="*/ 87790 h 864"/>
                <a:gd name="T8" fmla="*/ 255675 w 720"/>
                <a:gd name="T9" fmla="*/ 117205 h 864"/>
                <a:gd name="T10" fmla="*/ 153554 w 720"/>
                <a:gd name="T11" fmla="*/ 175855 h 864"/>
                <a:gd name="T12" fmla="*/ 0 w 720"/>
                <a:gd name="T13" fmla="*/ 87790 h 86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0" h="864">
                  <a:moveTo>
                    <a:pt x="0" y="432"/>
                  </a:moveTo>
                  <a:lnTo>
                    <a:pt x="432" y="0"/>
                  </a:lnTo>
                  <a:lnTo>
                    <a:pt x="720" y="288"/>
                  </a:lnTo>
                  <a:lnTo>
                    <a:pt x="576" y="432"/>
                  </a:lnTo>
                  <a:lnTo>
                    <a:pt x="720" y="576"/>
                  </a:lnTo>
                  <a:lnTo>
                    <a:pt x="432" y="864"/>
                  </a:lnTo>
                  <a:lnTo>
                    <a:pt x="0" y="432"/>
                  </a:lnTo>
                  <a:close/>
                </a:path>
              </a:pathLst>
            </a:custGeom>
            <a:solidFill>
              <a:srgbClr val="6699FF">
                <a:alpha val="29803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79" name="Freeform 15">
              <a:extLst>
                <a:ext uri="{FF2B5EF4-FFF2-40B4-BE49-F238E27FC236}">
                  <a16:creationId xmlns:a16="http://schemas.microsoft.com/office/drawing/2014/main" id="{57DFD4DB-56CA-44E4-B2C4-2A7A670C2CFA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3313" y="1661"/>
              <a:ext cx="1186" cy="1399"/>
            </a:xfrm>
            <a:custGeom>
              <a:avLst/>
              <a:gdLst>
                <a:gd name="T0" fmla="*/ 0 w 720"/>
                <a:gd name="T1" fmla="*/ 87790 h 864"/>
                <a:gd name="T2" fmla="*/ 153554 w 720"/>
                <a:gd name="T3" fmla="*/ 0 h 864"/>
                <a:gd name="T4" fmla="*/ 255675 w 720"/>
                <a:gd name="T5" fmla="*/ 58614 h 864"/>
                <a:gd name="T6" fmla="*/ 204970 w 720"/>
                <a:gd name="T7" fmla="*/ 87790 h 864"/>
                <a:gd name="T8" fmla="*/ 255675 w 720"/>
                <a:gd name="T9" fmla="*/ 117205 h 864"/>
                <a:gd name="T10" fmla="*/ 153554 w 720"/>
                <a:gd name="T11" fmla="*/ 175855 h 864"/>
                <a:gd name="T12" fmla="*/ 0 w 720"/>
                <a:gd name="T13" fmla="*/ 87790 h 86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0" h="864">
                  <a:moveTo>
                    <a:pt x="0" y="432"/>
                  </a:moveTo>
                  <a:lnTo>
                    <a:pt x="432" y="0"/>
                  </a:lnTo>
                  <a:lnTo>
                    <a:pt x="720" y="288"/>
                  </a:lnTo>
                  <a:lnTo>
                    <a:pt x="576" y="432"/>
                  </a:lnTo>
                  <a:lnTo>
                    <a:pt x="720" y="576"/>
                  </a:lnTo>
                  <a:lnTo>
                    <a:pt x="432" y="864"/>
                  </a:lnTo>
                  <a:lnTo>
                    <a:pt x="0" y="432"/>
                  </a:lnTo>
                  <a:close/>
                </a:path>
              </a:pathLst>
            </a:custGeom>
            <a:solidFill>
              <a:srgbClr val="6699FF">
                <a:alpha val="29803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</p:grpSp>
      <p:grpSp>
        <p:nvGrpSpPr>
          <p:cNvPr id="2052" name="Group 16">
            <a:extLst>
              <a:ext uri="{FF2B5EF4-FFF2-40B4-BE49-F238E27FC236}">
                <a16:creationId xmlns:a16="http://schemas.microsoft.com/office/drawing/2014/main" id="{96874DC5-5829-4B05-BBCF-66969973F5BF}"/>
              </a:ext>
            </a:extLst>
          </p:cNvPr>
          <p:cNvGrpSpPr>
            <a:grpSpLocks/>
          </p:cNvGrpSpPr>
          <p:nvPr/>
        </p:nvGrpSpPr>
        <p:grpSpPr bwMode="auto">
          <a:xfrm>
            <a:off x="1" y="1"/>
            <a:ext cx="12189884" cy="6856413"/>
            <a:chOff x="0" y="0"/>
            <a:chExt cx="5759" cy="4319"/>
          </a:xfrm>
        </p:grpSpPr>
        <p:sp>
          <p:nvSpPr>
            <p:cNvPr id="2063" name="Rectangle 17">
              <a:extLst>
                <a:ext uri="{FF2B5EF4-FFF2-40B4-BE49-F238E27FC236}">
                  <a16:creationId xmlns:a16="http://schemas.microsoft.com/office/drawing/2014/main" id="{4A74B613-7397-4348-B29B-2428D0C637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2207" cy="4319"/>
            </a:xfrm>
            <a:prstGeom prst="rect">
              <a:avLst/>
            </a:prstGeom>
            <a:gradFill rotWithShape="0">
              <a:gsLst>
                <a:gs pos="0">
                  <a:srgbClr val="000066"/>
                </a:gs>
                <a:gs pos="100000">
                  <a:srgbClr val="0000CC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pt-BR" altLang="pt-BR"/>
            </a:p>
          </p:txBody>
        </p:sp>
        <p:sp>
          <p:nvSpPr>
            <p:cNvPr id="2064" name="Rectangle 18">
              <a:extLst>
                <a:ext uri="{FF2B5EF4-FFF2-40B4-BE49-F238E27FC236}">
                  <a16:creationId xmlns:a16="http://schemas.microsoft.com/office/drawing/2014/main" id="{B9A36415-F491-4796-BE16-F66C7A5F3D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1" y="1065"/>
              <a:ext cx="4678" cy="1595"/>
            </a:xfrm>
            <a:prstGeom prst="rect">
              <a:avLst/>
            </a:prstGeom>
            <a:solidFill>
              <a:srgbClr val="0066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pt-BR" altLang="pt-BR"/>
            </a:p>
          </p:txBody>
        </p:sp>
        <p:grpSp>
          <p:nvGrpSpPr>
            <p:cNvPr id="2065" name="Group 19">
              <a:extLst>
                <a:ext uri="{FF2B5EF4-FFF2-40B4-BE49-F238E27FC236}">
                  <a16:creationId xmlns:a16="http://schemas.microsoft.com/office/drawing/2014/main" id="{AC533905-4757-413E-8146-45AAC811C09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672"/>
              <a:ext cx="1805" cy="1988"/>
              <a:chOff x="0" y="672"/>
              <a:chExt cx="1805" cy="1988"/>
            </a:xfrm>
          </p:grpSpPr>
          <p:sp>
            <p:nvSpPr>
              <p:cNvPr id="2066" name="Rectangle 20">
                <a:extLst>
                  <a:ext uri="{FF2B5EF4-FFF2-40B4-BE49-F238E27FC236}">
                    <a16:creationId xmlns:a16="http://schemas.microsoft.com/office/drawing/2014/main" id="{83F1A40E-180D-4FBD-9C62-7F829750D5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1" y="2257"/>
                <a:ext cx="362" cy="403"/>
              </a:xfrm>
              <a:prstGeom prst="rect">
                <a:avLst/>
              </a:prstGeom>
              <a:solidFill>
                <a:srgbClr val="3333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buNone/>
                </a:pPr>
                <a:endParaRPr lang="pt-BR" altLang="pt-BR"/>
              </a:p>
            </p:txBody>
          </p:sp>
          <p:sp>
            <p:nvSpPr>
              <p:cNvPr id="2067" name="Rectangle 21">
                <a:extLst>
                  <a:ext uri="{FF2B5EF4-FFF2-40B4-BE49-F238E27FC236}">
                    <a16:creationId xmlns:a16="http://schemas.microsoft.com/office/drawing/2014/main" id="{E89DAFD0-4492-471D-8EF9-9639AAEE17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1" y="1065"/>
                <a:ext cx="361" cy="404"/>
              </a:xfrm>
              <a:prstGeom prst="rect">
                <a:avLst/>
              </a:prstGeom>
              <a:solidFill>
                <a:srgbClr val="0000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buNone/>
                </a:pPr>
                <a:endParaRPr lang="pt-BR" altLang="pt-BR"/>
              </a:p>
            </p:txBody>
          </p:sp>
          <p:sp>
            <p:nvSpPr>
              <p:cNvPr id="2068" name="Rectangle 22">
                <a:extLst>
                  <a:ext uri="{FF2B5EF4-FFF2-40B4-BE49-F238E27FC236}">
                    <a16:creationId xmlns:a16="http://schemas.microsoft.com/office/drawing/2014/main" id="{8F4AA039-10DC-4161-94BD-C03295719D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37" y="672"/>
                <a:ext cx="368" cy="399"/>
              </a:xfrm>
              <a:prstGeom prst="rect">
                <a:avLst/>
              </a:prstGeom>
              <a:solidFill>
                <a:srgbClr val="0000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buNone/>
                </a:pPr>
                <a:endParaRPr lang="pt-BR" altLang="pt-BR"/>
              </a:p>
            </p:txBody>
          </p:sp>
          <p:sp>
            <p:nvSpPr>
              <p:cNvPr id="2069" name="Rectangle 23">
                <a:extLst>
                  <a:ext uri="{FF2B5EF4-FFF2-40B4-BE49-F238E27FC236}">
                    <a16:creationId xmlns:a16="http://schemas.microsoft.com/office/drawing/2014/main" id="{180C3ABB-BEE9-4CAF-8A95-C749A5E861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9" y="2257"/>
                <a:ext cx="367" cy="403"/>
              </a:xfrm>
              <a:prstGeom prst="rect">
                <a:avLst/>
              </a:prstGeom>
              <a:solidFill>
                <a:srgbClr val="0066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buNone/>
                </a:pPr>
                <a:endParaRPr lang="pt-BR" altLang="pt-BR"/>
              </a:p>
            </p:txBody>
          </p:sp>
          <p:sp>
            <p:nvSpPr>
              <p:cNvPr id="2070" name="Rectangle 24">
                <a:extLst>
                  <a:ext uri="{FF2B5EF4-FFF2-40B4-BE49-F238E27FC236}">
                    <a16:creationId xmlns:a16="http://schemas.microsoft.com/office/drawing/2014/main" id="{4696C064-997C-468F-BFBD-E9E737ACB7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37" y="1065"/>
                <a:ext cx="368" cy="404"/>
              </a:xfrm>
              <a:prstGeom prst="rect">
                <a:avLst/>
              </a:prstGeom>
              <a:solidFill>
                <a:srgbClr val="3333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buNone/>
                </a:pPr>
                <a:endParaRPr lang="pt-BR" altLang="pt-BR"/>
              </a:p>
            </p:txBody>
          </p:sp>
          <p:sp>
            <p:nvSpPr>
              <p:cNvPr id="2071" name="Rectangle 25">
                <a:extLst>
                  <a:ext uri="{FF2B5EF4-FFF2-40B4-BE49-F238E27FC236}">
                    <a16:creationId xmlns:a16="http://schemas.microsoft.com/office/drawing/2014/main" id="{95D227C4-6AF9-4178-B966-B36F8A4F0B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9" y="1464"/>
                <a:ext cx="367" cy="398"/>
              </a:xfrm>
              <a:prstGeom prst="rect">
                <a:avLst/>
              </a:prstGeom>
              <a:solidFill>
                <a:srgbClr val="0000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buNone/>
                </a:pPr>
                <a:endParaRPr lang="pt-BR" altLang="pt-BR"/>
              </a:p>
            </p:txBody>
          </p:sp>
          <p:sp>
            <p:nvSpPr>
              <p:cNvPr id="2072" name="Rectangle 26">
                <a:extLst>
                  <a:ext uri="{FF2B5EF4-FFF2-40B4-BE49-F238E27FC236}">
                    <a16:creationId xmlns:a16="http://schemas.microsoft.com/office/drawing/2014/main" id="{123063EB-90DC-4965-AF58-42DCED8E7B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1464"/>
                <a:ext cx="366" cy="398"/>
              </a:xfrm>
              <a:prstGeom prst="rect">
                <a:avLst/>
              </a:prstGeom>
              <a:solidFill>
                <a:srgbClr val="0066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buNone/>
                </a:pPr>
                <a:endParaRPr lang="pt-BR" altLang="pt-BR"/>
              </a:p>
            </p:txBody>
          </p:sp>
          <p:sp>
            <p:nvSpPr>
              <p:cNvPr id="2073" name="Rectangle 27">
                <a:extLst>
                  <a:ext uri="{FF2B5EF4-FFF2-40B4-BE49-F238E27FC236}">
                    <a16:creationId xmlns:a16="http://schemas.microsoft.com/office/drawing/2014/main" id="{BFA11F39-65DF-4D7A-901C-6E93ECD7DA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1" y="1464"/>
                <a:ext cx="361" cy="398"/>
              </a:xfrm>
              <a:prstGeom prst="rect">
                <a:avLst/>
              </a:prstGeom>
              <a:solidFill>
                <a:srgbClr val="3333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buNone/>
                </a:pPr>
                <a:endParaRPr lang="pt-BR" altLang="pt-BR"/>
              </a:p>
            </p:txBody>
          </p:sp>
          <p:sp>
            <p:nvSpPr>
              <p:cNvPr id="2074" name="Rectangle 28">
                <a:extLst>
                  <a:ext uri="{FF2B5EF4-FFF2-40B4-BE49-F238E27FC236}">
                    <a16:creationId xmlns:a16="http://schemas.microsoft.com/office/drawing/2014/main" id="{94F4F47C-6908-4DBB-9D60-DE346716A2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1" y="1857"/>
                <a:ext cx="362" cy="405"/>
              </a:xfrm>
              <a:prstGeom prst="rect">
                <a:avLst/>
              </a:prstGeom>
              <a:solidFill>
                <a:srgbClr val="0000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buNone/>
                </a:pPr>
                <a:endParaRPr lang="pt-BR" altLang="pt-BR"/>
              </a:p>
            </p:txBody>
          </p:sp>
          <p:sp>
            <p:nvSpPr>
              <p:cNvPr id="2075" name="Rectangle 29">
                <a:extLst>
                  <a:ext uri="{FF2B5EF4-FFF2-40B4-BE49-F238E27FC236}">
                    <a16:creationId xmlns:a16="http://schemas.microsoft.com/office/drawing/2014/main" id="{6BDCC07C-EE21-4362-9578-AC801FECA4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9" y="1857"/>
                <a:ext cx="367" cy="405"/>
              </a:xfrm>
              <a:prstGeom prst="rect">
                <a:avLst/>
              </a:prstGeom>
              <a:solidFill>
                <a:srgbClr val="3333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buNone/>
                </a:pPr>
                <a:endParaRPr lang="pt-BR" altLang="pt-BR"/>
              </a:p>
            </p:txBody>
          </p:sp>
        </p:grpSp>
      </p:grpSp>
      <p:grpSp>
        <p:nvGrpSpPr>
          <p:cNvPr id="2053" name="Group 30">
            <a:extLst>
              <a:ext uri="{FF2B5EF4-FFF2-40B4-BE49-F238E27FC236}">
                <a16:creationId xmlns:a16="http://schemas.microsoft.com/office/drawing/2014/main" id="{4E126EDC-AB28-45F1-A5EB-CF6F30DDA084}"/>
              </a:ext>
            </a:extLst>
          </p:cNvPr>
          <p:cNvGrpSpPr>
            <a:grpSpLocks/>
          </p:cNvGrpSpPr>
          <p:nvPr/>
        </p:nvGrpSpPr>
        <p:grpSpPr bwMode="auto">
          <a:xfrm>
            <a:off x="3024718" y="2636838"/>
            <a:ext cx="6498167" cy="2220912"/>
            <a:chOff x="1429" y="1661"/>
            <a:chExt cx="3070" cy="1399"/>
          </a:xfrm>
        </p:grpSpPr>
        <p:sp>
          <p:nvSpPr>
            <p:cNvPr id="2059" name="Freeform 31">
              <a:extLst>
                <a:ext uri="{FF2B5EF4-FFF2-40B4-BE49-F238E27FC236}">
                  <a16:creationId xmlns:a16="http://schemas.microsoft.com/office/drawing/2014/main" id="{D47F3A29-1F9C-43D3-B5B6-3C5AB4C87B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67" y="1661"/>
              <a:ext cx="1395" cy="699"/>
            </a:xfrm>
            <a:custGeom>
              <a:avLst/>
              <a:gdLst>
                <a:gd name="T0" fmla="*/ 0 w 960"/>
                <a:gd name="T1" fmla="*/ 0 h 480"/>
                <a:gd name="T2" fmla="*/ 9036 w 960"/>
                <a:gd name="T3" fmla="*/ 0 h 480"/>
                <a:gd name="T4" fmla="*/ 4519 w 960"/>
                <a:gd name="T5" fmla="*/ 4577 h 480"/>
                <a:gd name="T6" fmla="*/ 0 w 960"/>
                <a:gd name="T7" fmla="*/ 0 h 48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960" h="480">
                  <a:moveTo>
                    <a:pt x="0" y="0"/>
                  </a:moveTo>
                  <a:lnTo>
                    <a:pt x="960" y="0"/>
                  </a:lnTo>
                  <a:lnTo>
                    <a:pt x="480" y="4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99FF">
                <a:alpha val="29803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60" name="Freeform 32">
              <a:extLst>
                <a:ext uri="{FF2B5EF4-FFF2-40B4-BE49-F238E27FC236}">
                  <a16:creationId xmlns:a16="http://schemas.microsoft.com/office/drawing/2014/main" id="{CE9D3473-77A1-49AA-A5A8-F908ACA1557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2267" y="2361"/>
              <a:ext cx="1395" cy="699"/>
            </a:xfrm>
            <a:custGeom>
              <a:avLst/>
              <a:gdLst>
                <a:gd name="T0" fmla="*/ 0 w 960"/>
                <a:gd name="T1" fmla="*/ 0 h 480"/>
                <a:gd name="T2" fmla="*/ 9036 w 960"/>
                <a:gd name="T3" fmla="*/ 0 h 480"/>
                <a:gd name="T4" fmla="*/ 4519 w 960"/>
                <a:gd name="T5" fmla="*/ 4577 h 480"/>
                <a:gd name="T6" fmla="*/ 0 w 960"/>
                <a:gd name="T7" fmla="*/ 0 h 48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960" h="480">
                  <a:moveTo>
                    <a:pt x="0" y="0"/>
                  </a:moveTo>
                  <a:lnTo>
                    <a:pt x="960" y="0"/>
                  </a:lnTo>
                  <a:lnTo>
                    <a:pt x="480" y="4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99FF">
                <a:alpha val="29803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61" name="Freeform 33">
              <a:extLst>
                <a:ext uri="{FF2B5EF4-FFF2-40B4-BE49-F238E27FC236}">
                  <a16:creationId xmlns:a16="http://schemas.microsoft.com/office/drawing/2014/main" id="{37458657-F501-47DC-80AC-B0036CA843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9" y="1661"/>
              <a:ext cx="1186" cy="1399"/>
            </a:xfrm>
            <a:custGeom>
              <a:avLst/>
              <a:gdLst>
                <a:gd name="T0" fmla="*/ 0 w 720"/>
                <a:gd name="T1" fmla="*/ 87790 h 864"/>
                <a:gd name="T2" fmla="*/ 153554 w 720"/>
                <a:gd name="T3" fmla="*/ 0 h 864"/>
                <a:gd name="T4" fmla="*/ 255675 w 720"/>
                <a:gd name="T5" fmla="*/ 58614 h 864"/>
                <a:gd name="T6" fmla="*/ 204970 w 720"/>
                <a:gd name="T7" fmla="*/ 87790 h 864"/>
                <a:gd name="T8" fmla="*/ 255675 w 720"/>
                <a:gd name="T9" fmla="*/ 117205 h 864"/>
                <a:gd name="T10" fmla="*/ 153554 w 720"/>
                <a:gd name="T11" fmla="*/ 175855 h 864"/>
                <a:gd name="T12" fmla="*/ 0 w 720"/>
                <a:gd name="T13" fmla="*/ 87790 h 86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0" h="864">
                  <a:moveTo>
                    <a:pt x="0" y="432"/>
                  </a:moveTo>
                  <a:lnTo>
                    <a:pt x="432" y="0"/>
                  </a:lnTo>
                  <a:lnTo>
                    <a:pt x="720" y="288"/>
                  </a:lnTo>
                  <a:lnTo>
                    <a:pt x="576" y="432"/>
                  </a:lnTo>
                  <a:lnTo>
                    <a:pt x="720" y="576"/>
                  </a:lnTo>
                  <a:lnTo>
                    <a:pt x="432" y="864"/>
                  </a:lnTo>
                  <a:lnTo>
                    <a:pt x="0" y="432"/>
                  </a:lnTo>
                  <a:close/>
                </a:path>
              </a:pathLst>
            </a:custGeom>
            <a:solidFill>
              <a:srgbClr val="6699FF">
                <a:alpha val="29803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62" name="Freeform 34">
              <a:extLst>
                <a:ext uri="{FF2B5EF4-FFF2-40B4-BE49-F238E27FC236}">
                  <a16:creationId xmlns:a16="http://schemas.microsoft.com/office/drawing/2014/main" id="{602C3FE5-C1FB-4ACF-BBB5-BEF9BDBB877A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3313" y="1661"/>
              <a:ext cx="1186" cy="1399"/>
            </a:xfrm>
            <a:custGeom>
              <a:avLst/>
              <a:gdLst>
                <a:gd name="T0" fmla="*/ 0 w 720"/>
                <a:gd name="T1" fmla="*/ 87790 h 864"/>
                <a:gd name="T2" fmla="*/ 153554 w 720"/>
                <a:gd name="T3" fmla="*/ 0 h 864"/>
                <a:gd name="T4" fmla="*/ 255675 w 720"/>
                <a:gd name="T5" fmla="*/ 58614 h 864"/>
                <a:gd name="T6" fmla="*/ 204970 w 720"/>
                <a:gd name="T7" fmla="*/ 87790 h 864"/>
                <a:gd name="T8" fmla="*/ 255675 w 720"/>
                <a:gd name="T9" fmla="*/ 117205 h 864"/>
                <a:gd name="T10" fmla="*/ 153554 w 720"/>
                <a:gd name="T11" fmla="*/ 175855 h 864"/>
                <a:gd name="T12" fmla="*/ 0 w 720"/>
                <a:gd name="T13" fmla="*/ 87790 h 86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0" h="864">
                  <a:moveTo>
                    <a:pt x="0" y="432"/>
                  </a:moveTo>
                  <a:lnTo>
                    <a:pt x="432" y="0"/>
                  </a:lnTo>
                  <a:lnTo>
                    <a:pt x="720" y="288"/>
                  </a:lnTo>
                  <a:lnTo>
                    <a:pt x="576" y="432"/>
                  </a:lnTo>
                  <a:lnTo>
                    <a:pt x="720" y="576"/>
                  </a:lnTo>
                  <a:lnTo>
                    <a:pt x="432" y="864"/>
                  </a:lnTo>
                  <a:lnTo>
                    <a:pt x="0" y="432"/>
                  </a:lnTo>
                  <a:close/>
                </a:path>
              </a:pathLst>
            </a:custGeom>
            <a:solidFill>
              <a:srgbClr val="6699FF">
                <a:alpha val="29803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2054" name="Rectangle 35">
            <a:extLst>
              <a:ext uri="{FF2B5EF4-FFF2-40B4-BE49-F238E27FC236}">
                <a16:creationId xmlns:a16="http://schemas.microsoft.com/office/drawing/2014/main" id="{83439081-894E-401D-A7E9-F017BD8204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1" y="457201"/>
            <a:ext cx="10970684" cy="137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t-BR"/>
              <a:t>Clique para editar o formato do texto do título</a:t>
            </a:r>
          </a:p>
        </p:txBody>
      </p:sp>
      <p:sp>
        <p:nvSpPr>
          <p:cNvPr id="2055" name="Rectangle 36">
            <a:extLst>
              <a:ext uri="{FF2B5EF4-FFF2-40B4-BE49-F238E27FC236}">
                <a16:creationId xmlns:a16="http://schemas.microsoft.com/office/drawing/2014/main" id="{9C10310A-F400-43CD-B767-E9DF55A597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1" y="1981201"/>
            <a:ext cx="10970684" cy="3884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t-BR"/>
              <a:t>Clique para editar o formato do texto da estrutura de tópicos</a:t>
            </a:r>
          </a:p>
          <a:p>
            <a:pPr lvl="1"/>
            <a:r>
              <a:rPr lang="en-GB" altLang="pt-BR"/>
              <a:t>2.º nível da estrutura de tópicos</a:t>
            </a:r>
          </a:p>
          <a:p>
            <a:pPr lvl="2"/>
            <a:r>
              <a:rPr lang="en-GB" altLang="pt-BR"/>
              <a:t>3.º nível da estrutura de tópicos</a:t>
            </a:r>
          </a:p>
          <a:p>
            <a:pPr lvl="3"/>
            <a:r>
              <a:rPr lang="en-GB" altLang="pt-BR"/>
              <a:t>4.º nível da estrutura de tópicos</a:t>
            </a:r>
          </a:p>
          <a:p>
            <a:pPr lvl="4"/>
            <a:r>
              <a:rPr lang="en-GB" altLang="pt-BR"/>
              <a:t>5.º nível da estrutura de tópicos</a:t>
            </a:r>
          </a:p>
          <a:p>
            <a:pPr lvl="4"/>
            <a:r>
              <a:rPr lang="en-GB" altLang="pt-BR"/>
              <a:t>6.º nível da estrutura de tópicos</a:t>
            </a:r>
          </a:p>
          <a:p>
            <a:pPr lvl="4"/>
            <a:r>
              <a:rPr lang="en-GB" altLang="pt-BR"/>
              <a:t>7.º nível da estrutura de tópicos</a:t>
            </a:r>
          </a:p>
        </p:txBody>
      </p:sp>
      <p:sp>
        <p:nvSpPr>
          <p:cNvPr id="2056" name="Text Box 37">
            <a:extLst>
              <a:ext uri="{FF2B5EF4-FFF2-40B4-BE49-F238E27FC236}">
                <a16:creationId xmlns:a16="http://schemas.microsoft.com/office/drawing/2014/main" id="{D82FB448-F00C-4531-B1E9-769B415F63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6248400"/>
            <a:ext cx="284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/>
          </a:p>
        </p:txBody>
      </p:sp>
      <p:sp>
        <p:nvSpPr>
          <p:cNvPr id="2086" name="Rectangle 38">
            <a:extLst>
              <a:ext uri="{FF2B5EF4-FFF2-40B4-BE49-F238E27FC236}">
                <a16:creationId xmlns:a16="http://schemas.microsoft.com/office/drawing/2014/main" id="{D4A73415-F71B-4E71-A61A-AB8A0C0C2C55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4165601" y="6248401"/>
            <a:ext cx="3858684" cy="4556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FFFFFF"/>
                </a:solidFill>
                <a:cs typeface="Segoe UI" panose="020B0502040204020203" pitchFamily="34" charset="0"/>
              </a:defRPr>
            </a:lvl1pPr>
          </a:lstStyle>
          <a:p>
            <a:pPr>
              <a:defRPr/>
            </a:pPr>
            <a:r>
              <a:rPr lang="pt-BR" altLang="pt-BR"/>
              <a:t>Prof. Neiva dos Santos Ferreira</a:t>
            </a:r>
          </a:p>
        </p:txBody>
      </p:sp>
      <p:sp>
        <p:nvSpPr>
          <p:cNvPr id="2087" name="Rectangle 39">
            <a:extLst>
              <a:ext uri="{FF2B5EF4-FFF2-40B4-BE49-F238E27FC236}">
                <a16:creationId xmlns:a16="http://schemas.microsoft.com/office/drawing/2014/main" id="{09F856BA-83B5-4DE1-9B21-B7C90DA4C6DC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8737601" y="6248401"/>
            <a:ext cx="2842684" cy="4556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FFFFFF"/>
                </a:solidFill>
                <a:latin typeface="Arial Black" panose="020B0A04020102020204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D6B93126-14A0-4D98-9D55-336A8D31A2E8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909669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sldNum="0" hdr="0" dt="0"/>
  <p:txStyles>
    <p:titleStyle>
      <a:lvl1pPr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FFFFFF"/>
          </a:solidFill>
          <a:latin typeface="Arial" panose="020B0604020202020204" pitchFamily="34" charset="0"/>
          <a:ea typeface="Microsoft YaHei" panose="020B0503020204020204" pitchFamily="34" charset="-122"/>
        </a:defRPr>
      </a:lvl2pPr>
      <a:lvl3pPr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FFFFFF"/>
          </a:solidFill>
          <a:latin typeface="Arial" panose="020B0604020202020204" pitchFamily="34" charset="0"/>
          <a:ea typeface="Microsoft YaHei" panose="020B0503020204020204" pitchFamily="34" charset="-122"/>
        </a:defRPr>
      </a:lvl3pPr>
      <a:lvl4pPr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FFFFFF"/>
          </a:solidFill>
          <a:latin typeface="Arial" panose="020B0604020202020204" pitchFamily="34" charset="0"/>
          <a:ea typeface="Microsoft YaHei" panose="020B0503020204020204" pitchFamily="34" charset="-122"/>
        </a:defRPr>
      </a:lvl4pPr>
      <a:lvl5pPr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FFFFFF"/>
          </a:solidFill>
          <a:latin typeface="Arial" panose="020B0604020202020204" pitchFamily="34" charset="0"/>
          <a:ea typeface="Microsoft YaHei" panose="020B0503020204020204" pitchFamily="34" charset="-122"/>
        </a:defRPr>
      </a:lvl5pPr>
      <a:lvl6pPr marL="2514600" indent="-228600"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FFFFFF"/>
          </a:solidFill>
          <a:latin typeface="Arial" panose="020B0604020202020204" pitchFamily="34" charset="0"/>
          <a:ea typeface="Microsoft YaHei" panose="020B0503020204020204" pitchFamily="34" charset="-122"/>
        </a:defRPr>
      </a:lvl6pPr>
      <a:lvl7pPr marL="2971800" indent="-228600"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FFFFFF"/>
          </a:solidFill>
          <a:latin typeface="Arial" panose="020B0604020202020204" pitchFamily="34" charset="0"/>
          <a:ea typeface="Microsoft YaHei" panose="020B0503020204020204" pitchFamily="34" charset="-122"/>
        </a:defRPr>
      </a:lvl7pPr>
      <a:lvl8pPr marL="3429000" indent="-228600"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FFFFFF"/>
          </a:solidFill>
          <a:latin typeface="Arial" panose="020B0604020202020204" pitchFamily="34" charset="0"/>
          <a:ea typeface="Microsoft YaHei" panose="020B0503020204020204" pitchFamily="34" charset="-122"/>
        </a:defRPr>
      </a:lvl8pPr>
      <a:lvl9pPr marL="3886200" indent="-228600"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FFFFFF"/>
          </a:solidFill>
          <a:latin typeface="Arial" panose="020B0604020202020204" pitchFamily="34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eaLnBrk="1" fontAlgn="base" hangingPunct="1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FFFFFF"/>
          </a:solidFill>
          <a:latin typeface="+mn-lt"/>
          <a:ea typeface="+mn-ea"/>
          <a:cs typeface="+mn-cs"/>
        </a:defRPr>
      </a:lvl2pPr>
      <a:lvl3pPr marL="1143000" indent="-2286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FFFFFF"/>
          </a:solidFill>
          <a:latin typeface="+mn-lt"/>
          <a:ea typeface="+mn-ea"/>
          <a:cs typeface="+mn-cs"/>
        </a:defRPr>
      </a:lvl3pPr>
      <a:lvl4pPr marL="16002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FFFFFF"/>
          </a:solidFill>
          <a:latin typeface="+mn-lt"/>
          <a:ea typeface="+mn-ea"/>
          <a:cs typeface="+mn-cs"/>
        </a:defRPr>
      </a:lvl4pPr>
      <a:lvl5pPr marL="20574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12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jpg"/><Relationship Id="rId11" Type="http://schemas.openxmlformats.org/officeDocument/2006/relationships/image" Target="../media/image9.jpg"/><Relationship Id="rId5" Type="http://schemas.openxmlformats.org/officeDocument/2006/relationships/image" Target="../media/image3.jpeg"/><Relationship Id="rId15" Type="http://schemas.openxmlformats.org/officeDocument/2006/relationships/image" Target="../media/image13.pn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gif"/><Relationship Id="rId14" Type="http://schemas.openxmlformats.org/officeDocument/2006/relationships/image" Target="../media/image1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6">
            <a:extLst>
              <a:ext uri="{FF2B5EF4-FFF2-40B4-BE49-F238E27FC236}">
                <a16:creationId xmlns:a16="http://schemas.microsoft.com/office/drawing/2014/main" id="{A5A56FE8-1ECC-4C4D-B4B3-31017E3B3B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358" y="1568309"/>
            <a:ext cx="10601740" cy="279461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pt-BR" sz="2000" b="1" dirty="0">
                <a:solidFill>
                  <a:srgbClr val="0070C0"/>
                </a:solidFill>
                <a:latin typeface="Arial Black" panose="020B0A04020102020204" pitchFamily="34" charset="0"/>
              </a:rPr>
              <a:t>UNIVERSIDADE FEDERAL DE RONDÔNIA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pt-BR" sz="1600" b="1" dirty="0">
                <a:solidFill>
                  <a:srgbClr val="0070C0"/>
                </a:solidFill>
                <a:latin typeface="Arial Black" panose="020B0A04020102020204" pitchFamily="34" charset="0"/>
              </a:rPr>
              <a:t>PROGRAMA DE MESTRADO EM ADMINISTRAÇÃO - PPGA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pt-BR" altLang="pt-BR" sz="2000" b="1" dirty="0">
                <a:solidFill>
                  <a:srgbClr val="0070C0"/>
                </a:solidFill>
                <a:latin typeface="Arial Black" panose="020B0A04020102020204" pitchFamily="34" charset="0"/>
              </a:rPr>
              <a:t>COLÓQUIO GEITEC DE INOVAÇÃO E SUSTENTABILIDADE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pt-BR" sz="1400" b="1" dirty="0">
              <a:solidFill>
                <a:srgbClr val="FF000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pt-BR" sz="1600" dirty="0">
              <a:solidFill>
                <a:srgbClr val="FF000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buNone/>
              <a:tabLst>
                <a:tab pos="857250" algn="l"/>
              </a:tabLst>
            </a:pPr>
            <a:r>
              <a:rPr lang="pt-BR" sz="2800" b="1" dirty="0">
                <a:solidFill>
                  <a:srgbClr val="FF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Auditoria operacional como instrumento de modernização de políticas públicas, inovação e sustentabilidade na Amazônia</a:t>
            </a:r>
            <a:endParaRPr lang="pt-BR" sz="28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5123" name="Picture 7">
            <a:extLst>
              <a:ext uri="{FF2B5EF4-FFF2-40B4-BE49-F238E27FC236}">
                <a16:creationId xmlns:a16="http://schemas.microsoft.com/office/drawing/2014/main" id="{3D02879C-CEE4-4C8F-9C67-BC3DF0E6B2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838" y="369889"/>
            <a:ext cx="1243012" cy="120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Text Box 1">
            <a:extLst>
              <a:ext uri="{FF2B5EF4-FFF2-40B4-BE49-F238E27FC236}">
                <a16:creationId xmlns:a16="http://schemas.microsoft.com/office/drawing/2014/main" id="{67EA3712-7CD5-4244-95B4-D14B2A52D0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868" y="4212426"/>
            <a:ext cx="10199543" cy="9490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3077" tIns="43200" rIns="83077" bIns="43200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pt-BR" altLang="pt-BR" sz="1200" b="1" dirty="0">
              <a:solidFill>
                <a:srgbClr val="00B0F0"/>
              </a:solidFill>
              <a:latin typeface="Arial Black" panose="020B0A04020102020204" pitchFamily="34" charset="0"/>
              <a:ea typeface="Microsoft YaHei" panose="020B0503020204020204" pitchFamily="34" charset="-122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pt-BR" altLang="pt-BR" sz="1600" dirty="0">
                <a:latin typeface="Arial Black" panose="020B0A04020102020204" pitchFamily="34" charset="0"/>
              </a:rPr>
              <a:t>Francisco Júnior Ferreira da Silva. Mestre em Administração pelo Programa de Mestrado Profissional em Administração Pública da Universidade Federal de Rondônia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pt-BR" altLang="pt-BR" sz="1200" dirty="0">
              <a:solidFill>
                <a:srgbClr val="00B0F0"/>
              </a:solidFill>
              <a:latin typeface="Arial Black" panose="020B0A04020102020204" pitchFamily="34" charset="0"/>
            </a:endParaRPr>
          </a:p>
        </p:txBody>
      </p:sp>
      <p:pic>
        <p:nvPicPr>
          <p:cNvPr id="5126" name="Imagem 15">
            <a:extLst>
              <a:ext uri="{FF2B5EF4-FFF2-40B4-BE49-F238E27FC236}">
                <a16:creationId xmlns:a16="http://schemas.microsoft.com/office/drawing/2014/main" id="{79919962-6D4E-4F1A-98CC-571FF8581F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4288" y="6163293"/>
            <a:ext cx="587201" cy="255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7" name="Text Box 1">
            <a:extLst>
              <a:ext uri="{FF2B5EF4-FFF2-40B4-BE49-F238E27FC236}">
                <a16:creationId xmlns:a16="http://schemas.microsoft.com/office/drawing/2014/main" id="{CD5496F5-190B-46E7-B77D-08897DE558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9531" y="6524625"/>
            <a:ext cx="2814637" cy="30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3077" tIns="43200" rIns="83077" bIns="43200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pt-BR" altLang="pt-BR" sz="1400" b="1" dirty="0">
                <a:solidFill>
                  <a:srgbClr val="FF0000"/>
                </a:solidFill>
                <a:latin typeface="Arial Black" panose="020B0A04020102020204" pitchFamily="34" charset="0"/>
                <a:ea typeface="Microsoft YaHei" panose="020B0503020204020204" pitchFamily="34" charset="-122"/>
              </a:rPr>
              <a:t>Porto Velho, 2021.</a:t>
            </a:r>
          </a:p>
        </p:txBody>
      </p:sp>
      <p:pic>
        <p:nvPicPr>
          <p:cNvPr id="9" name="Picture 43" descr="C:\Users\flavio\Pictures\CAPES.jpg">
            <a:extLst>
              <a:ext uri="{FF2B5EF4-FFF2-40B4-BE49-F238E27FC236}">
                <a16:creationId xmlns:a16="http://schemas.microsoft.com/office/drawing/2014/main" id="{B2D4A225-E445-454C-9F38-22446E3D4B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73006" y="40498643"/>
            <a:ext cx="1653992" cy="1025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ADB6282A-BB74-4A02-ACF7-203B6B878CE2}"/>
              </a:ext>
            </a:extLst>
          </p:cNvPr>
          <p:cNvSpPr txBox="1"/>
          <p:nvPr/>
        </p:nvSpPr>
        <p:spPr>
          <a:xfrm>
            <a:off x="689115" y="5314125"/>
            <a:ext cx="1470990" cy="3825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rgbClr val="FF0000"/>
                </a:solidFill>
                <a:latin typeface="Arial Black" panose="020B0A04020102020204" pitchFamily="34" charset="0"/>
              </a:rPr>
              <a:t>APOIO: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9A2579F8-A806-4554-9A38-D269174E4DB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2394" y="6050922"/>
            <a:ext cx="653084" cy="329565"/>
          </a:xfrm>
          <a:prstGeom prst="rect">
            <a:avLst/>
          </a:prstGeom>
        </p:spPr>
      </p:pic>
      <p:pic>
        <p:nvPicPr>
          <p:cNvPr id="12" name="Imagem 11">
            <a:extLst>
              <a:ext uri="{FF2B5EF4-FFF2-40B4-BE49-F238E27FC236}">
                <a16:creationId xmlns:a16="http://schemas.microsoft.com/office/drawing/2014/main" id="{F89620D2-57FA-4206-AC7D-FAB5B9B68DD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6667" y="6072038"/>
            <a:ext cx="536614" cy="395917"/>
          </a:xfrm>
          <a:prstGeom prst="rect">
            <a:avLst/>
          </a:prstGeom>
        </p:spPr>
      </p:pic>
      <p:pic>
        <p:nvPicPr>
          <p:cNvPr id="14" name="Imagem 13">
            <a:extLst>
              <a:ext uri="{FF2B5EF4-FFF2-40B4-BE49-F238E27FC236}">
                <a16:creationId xmlns:a16="http://schemas.microsoft.com/office/drawing/2014/main" id="{06A39ED8-556A-4241-B2F9-85DDE5C1E23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752999" y="6028520"/>
            <a:ext cx="428625" cy="428625"/>
          </a:xfrm>
          <a:prstGeom prst="rect">
            <a:avLst/>
          </a:prstGeom>
        </p:spPr>
      </p:pic>
      <p:pic>
        <p:nvPicPr>
          <p:cNvPr id="19" name="Imagem 18">
            <a:extLst>
              <a:ext uri="{FF2B5EF4-FFF2-40B4-BE49-F238E27FC236}">
                <a16:creationId xmlns:a16="http://schemas.microsoft.com/office/drawing/2014/main" id="{795D2A7E-4B5F-4D81-A13E-1B67E868C26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91192" y="6032280"/>
            <a:ext cx="522553" cy="440987"/>
          </a:xfrm>
          <a:prstGeom prst="rect">
            <a:avLst/>
          </a:prstGeom>
        </p:spPr>
      </p:pic>
      <p:pic>
        <p:nvPicPr>
          <p:cNvPr id="17" name="Picture 10">
            <a:extLst>
              <a:ext uri="{FF2B5EF4-FFF2-40B4-BE49-F238E27FC236}">
                <a16:creationId xmlns:a16="http://schemas.microsoft.com/office/drawing/2014/main" id="{A6082D9F-03F2-4469-B044-8B2A5E5437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529157" y="6122468"/>
            <a:ext cx="1661149" cy="258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8BD33E50-5C48-4385-A605-2B4EADFDE5A6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9617" y="6032281"/>
            <a:ext cx="792670" cy="438331"/>
          </a:xfrm>
          <a:prstGeom prst="rect">
            <a:avLst/>
          </a:prstGeom>
        </p:spPr>
      </p:pic>
      <p:pic>
        <p:nvPicPr>
          <p:cNvPr id="18" name="Imagem 17">
            <a:extLst>
              <a:ext uri="{FF2B5EF4-FFF2-40B4-BE49-F238E27FC236}">
                <a16:creationId xmlns:a16="http://schemas.microsoft.com/office/drawing/2014/main" id="{061DFC99-9DDF-4DC4-B17A-80702EB2A746}"/>
              </a:ext>
            </a:extLst>
          </p:cNvPr>
          <p:cNvPicPr/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7847" y="5988764"/>
            <a:ext cx="522554" cy="405384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Imagem 19">
            <a:extLst>
              <a:ext uri="{FF2B5EF4-FFF2-40B4-BE49-F238E27FC236}">
                <a16:creationId xmlns:a16="http://schemas.microsoft.com/office/drawing/2014/main" id="{4E7AB9A5-4E5E-4761-9FC9-16CBE332A816}"/>
              </a:ext>
            </a:extLst>
          </p:cNvPr>
          <p:cNvPicPr/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207" y="5918505"/>
            <a:ext cx="554955" cy="549451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Imagem 20" descr="Live 1 - SEMINÁRIO VIRTUAL - GEITEC - YouTube">
            <a:extLst>
              <a:ext uri="{FF2B5EF4-FFF2-40B4-BE49-F238E27FC236}">
                <a16:creationId xmlns:a16="http://schemas.microsoft.com/office/drawing/2014/main" id="{7C70D261-E6ED-4895-A934-2481101DADE1}"/>
              </a:ext>
            </a:extLst>
          </p:cNvPr>
          <p:cNvPicPr/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404" b="36182"/>
          <a:stretch/>
        </p:blipFill>
        <p:spPr bwMode="auto">
          <a:xfrm>
            <a:off x="8427653" y="6086930"/>
            <a:ext cx="1108485" cy="29355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2" name="Imagem 21">
            <a:extLst>
              <a:ext uri="{FF2B5EF4-FFF2-40B4-BE49-F238E27FC236}">
                <a16:creationId xmlns:a16="http://schemas.microsoft.com/office/drawing/2014/main" id="{EDD746F6-D0F7-4228-A775-8E02832A3C85}"/>
              </a:ext>
            </a:extLst>
          </p:cNvPr>
          <p:cNvPicPr/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6568" y="6113333"/>
            <a:ext cx="955675" cy="276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Imagem 22">
            <a:extLst>
              <a:ext uri="{FF2B5EF4-FFF2-40B4-BE49-F238E27FC236}">
                <a16:creationId xmlns:a16="http://schemas.microsoft.com/office/drawing/2014/main" id="{5B862A4F-4B20-44AB-BF82-3C1E6801B45C}"/>
              </a:ext>
            </a:extLst>
          </p:cNvPr>
          <p:cNvPicPr/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1899" y="6028519"/>
            <a:ext cx="1098550" cy="428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>
        <p:fade/>
      </p:transition>
    </mc:Choice>
    <mc:Fallback xmlns="">
      <p:transition advClick="0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F97CC7BB-A595-419E-8EC7-D30C6AED53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1296141"/>
            <a:ext cx="10970684" cy="5104658"/>
          </a:xfrm>
        </p:spPr>
        <p:txBody>
          <a:bodyPr/>
          <a:lstStyle/>
          <a:p>
            <a:pPr algn="just"/>
            <a:r>
              <a:rPr lang="pt-BR" sz="2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	</a:t>
            </a:r>
            <a:endParaRPr lang="pt-BR" dirty="0"/>
          </a:p>
        </p:txBody>
      </p:sp>
      <p:sp>
        <p:nvSpPr>
          <p:cNvPr id="7" name="Título 6">
            <a:extLst>
              <a:ext uri="{FF2B5EF4-FFF2-40B4-BE49-F238E27FC236}">
                <a16:creationId xmlns:a16="http://schemas.microsoft.com/office/drawing/2014/main" id="{06740308-BCE0-4695-BA38-36D4A63CE6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1" y="246185"/>
            <a:ext cx="10970684" cy="614949"/>
          </a:xfrm>
        </p:spPr>
        <p:txBody>
          <a:bodyPr/>
          <a:lstStyle/>
          <a:p>
            <a:r>
              <a:rPr lang="pt-BR" sz="4000" dirty="0">
                <a:solidFill>
                  <a:schemeClr val="tx1"/>
                </a:solidFill>
                <a:latin typeface="Arial Black" panose="020B0A04020102020204" pitchFamily="34" charset="0"/>
              </a:rPr>
              <a:t>Resultado</a:t>
            </a:r>
          </a:p>
        </p:txBody>
      </p:sp>
      <p:pic>
        <p:nvPicPr>
          <p:cNvPr id="4" name="Espaço Reservado para Conteúdo 12">
            <a:extLst>
              <a:ext uri="{FF2B5EF4-FFF2-40B4-BE49-F238E27FC236}">
                <a16:creationId xmlns:a16="http://schemas.microsoft.com/office/drawing/2014/main" id="{267A3BFF-C17F-43DE-BB2E-8C4CB5690FBB}"/>
              </a:ext>
            </a:extLst>
          </p:cNvPr>
          <p:cNvPicPr>
            <a:picLocks/>
          </p:cNvPicPr>
          <p:nvPr/>
        </p:nvPicPr>
        <p:blipFill rotWithShape="1">
          <a:blip r:embed="rId2"/>
          <a:srcRect l="26104" t="16628" r="22963" b="10584"/>
          <a:stretch/>
        </p:blipFill>
        <p:spPr bwMode="auto">
          <a:xfrm>
            <a:off x="1189608" y="956603"/>
            <a:ext cx="9871969" cy="565521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7017642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F97CC7BB-A595-419E-8EC7-D30C6AED53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1296141"/>
            <a:ext cx="10970684" cy="5104658"/>
          </a:xfrm>
        </p:spPr>
        <p:txBody>
          <a:bodyPr/>
          <a:lstStyle/>
          <a:p>
            <a:pPr algn="just"/>
            <a:r>
              <a:rPr lang="pt-BR" sz="2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	As oportunidades de aperfeiçoamento e inovação na realização de auditorias operacionais pelo TCE-RO se resumem na necessidade de elaboração de manual de auditoria operacional próprio e de: i) elaborar sumários executivos referentes a cada auditoria operacional realizada, com vistas a privilegiar os princípios orientadores da </a:t>
            </a:r>
            <a:r>
              <a:rPr lang="pt-BR" sz="2800" i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new public management</a:t>
            </a:r>
            <a:r>
              <a:rPr lang="pt-BR" sz="2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, em especial a cidadania e a</a:t>
            </a:r>
            <a:r>
              <a:rPr lang="pt-BR" sz="2800" i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accountability</a:t>
            </a:r>
            <a:r>
              <a:rPr lang="pt-BR" sz="2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; </a:t>
            </a:r>
            <a:r>
              <a:rPr lang="pt-BR" sz="2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ii</a:t>
            </a:r>
            <a:r>
              <a:rPr lang="pt-BR" sz="2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) considerar a possibilidade da realização de auditorias operacionais, que tenham como objeto políticas públicas regionais; e </a:t>
            </a:r>
            <a:r>
              <a:rPr lang="pt-BR" sz="2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iii</a:t>
            </a:r>
            <a:r>
              <a:rPr lang="pt-BR" sz="2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) dar maior efetividade ao monitoramento, em especial, reforçando a importância da elaboração do plano de ação pelos gestores envolvidos.</a:t>
            </a:r>
          </a:p>
          <a:p>
            <a:endParaRPr lang="pt-BR" dirty="0"/>
          </a:p>
        </p:txBody>
      </p:sp>
      <p:sp>
        <p:nvSpPr>
          <p:cNvPr id="7" name="Título 6">
            <a:extLst>
              <a:ext uri="{FF2B5EF4-FFF2-40B4-BE49-F238E27FC236}">
                <a16:creationId xmlns:a16="http://schemas.microsoft.com/office/drawing/2014/main" id="{06740308-BCE0-4695-BA38-36D4A63CE6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1" y="457201"/>
            <a:ext cx="10970684" cy="732407"/>
          </a:xfrm>
        </p:spPr>
        <p:txBody>
          <a:bodyPr/>
          <a:lstStyle/>
          <a:p>
            <a:r>
              <a:rPr lang="pt-BR" sz="4000" dirty="0">
                <a:solidFill>
                  <a:schemeClr val="tx1"/>
                </a:solidFill>
                <a:latin typeface="Arial Black" panose="020B0A04020102020204" pitchFamily="34" charset="0"/>
              </a:rPr>
              <a:t>Conclusão</a:t>
            </a:r>
          </a:p>
        </p:txBody>
      </p:sp>
    </p:spTree>
    <p:extLst>
      <p:ext uri="{BB962C8B-B14F-4D97-AF65-F5344CB8AC3E}">
        <p14:creationId xmlns:p14="http://schemas.microsoft.com/office/powerpoint/2010/main" val="23007183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F97CC7BB-A595-419E-8EC7-D30C6AED53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1942" y="1136343"/>
            <a:ext cx="11896077" cy="5477522"/>
          </a:xfrm>
        </p:spPr>
        <p:txBody>
          <a:bodyPr/>
          <a:lstStyle/>
          <a:p>
            <a:pPr algn="just"/>
            <a:r>
              <a:rPr lang="pt-BR" sz="1800" dirty="0">
                <a:solidFill>
                  <a:schemeClr val="tx1"/>
                </a:solidFill>
              </a:rPr>
              <a:t>ARAÚJO, Inaldo da Paixão Santos. </a:t>
            </a:r>
            <a:r>
              <a:rPr lang="pt-BR" sz="1800" b="1" dirty="0">
                <a:solidFill>
                  <a:schemeClr val="tx1"/>
                </a:solidFill>
              </a:rPr>
              <a:t>Introdução à auditoria operacional</a:t>
            </a:r>
            <a:r>
              <a:rPr lang="pt-BR" sz="1800" dirty="0">
                <a:solidFill>
                  <a:schemeClr val="tx1"/>
                </a:solidFill>
              </a:rPr>
              <a:t>. 4. ed. Rio de Janeiro: Editora FGV, 2008; </a:t>
            </a:r>
          </a:p>
          <a:p>
            <a:pPr algn="just"/>
            <a:r>
              <a:rPr lang="pt-BR" sz="1800" dirty="0">
                <a:solidFill>
                  <a:schemeClr val="tx1"/>
                </a:solidFill>
              </a:rPr>
              <a:t>BRASIL. Tribunal de Contas da União. </a:t>
            </a:r>
            <a:r>
              <a:rPr lang="pt-BR" sz="1800" b="1" dirty="0">
                <a:solidFill>
                  <a:schemeClr val="tx1"/>
                </a:solidFill>
              </a:rPr>
              <a:t>Manual de auditoria operacional</a:t>
            </a:r>
            <a:r>
              <a:rPr lang="pt-BR" sz="1800" dirty="0">
                <a:solidFill>
                  <a:schemeClr val="tx1"/>
                </a:solidFill>
              </a:rPr>
              <a:t>. 3. ed. Brasília: TCU, SEPROG, 2010;</a:t>
            </a:r>
          </a:p>
          <a:p>
            <a:pPr algn="just"/>
            <a:r>
              <a:rPr lang="pt-BR" sz="1800" dirty="0">
                <a:solidFill>
                  <a:schemeClr val="tx1"/>
                </a:solidFill>
              </a:rPr>
              <a:t>________. Tribunal de Contas da União. Normas Internacionais das Entidades Fiscalizadoras Superiores (ISSAI). </a:t>
            </a:r>
            <a:r>
              <a:rPr lang="pt-BR" sz="1800" b="1" dirty="0">
                <a:solidFill>
                  <a:schemeClr val="tx1"/>
                </a:solidFill>
              </a:rPr>
              <a:t>Princípios Fundamentais de Auditoria</a:t>
            </a:r>
            <a:r>
              <a:rPr lang="pt-BR" sz="1800" dirty="0">
                <a:solidFill>
                  <a:schemeClr val="tx1"/>
                </a:solidFill>
              </a:rPr>
              <a:t> (nível 3). INTOSAI. Disponível em:</a:t>
            </a:r>
            <a:r>
              <a:rPr lang="pt-BR" sz="1800" b="1" dirty="0">
                <a:solidFill>
                  <a:schemeClr val="tx1"/>
                </a:solidFill>
              </a:rPr>
              <a:t>&lt;</a:t>
            </a:r>
            <a:r>
              <a:rPr lang="pt-BR" sz="1800" dirty="0">
                <a:solidFill>
                  <a:schemeClr val="tx1"/>
                </a:solidFill>
              </a:rPr>
              <a:t>http://portal.tcu.gov.br/</a:t>
            </a:r>
            <a:r>
              <a:rPr lang="pt-BR" sz="1800" dirty="0" err="1">
                <a:solidFill>
                  <a:schemeClr val="tx1"/>
                </a:solidFill>
              </a:rPr>
              <a:t>lumis</a:t>
            </a:r>
            <a:r>
              <a:rPr lang="pt-BR" sz="1800" dirty="0">
                <a:solidFill>
                  <a:schemeClr val="tx1"/>
                </a:solidFill>
              </a:rPr>
              <a:t>/portal/file/</a:t>
            </a:r>
            <a:r>
              <a:rPr lang="pt-BR" sz="1800" dirty="0" err="1">
                <a:solidFill>
                  <a:schemeClr val="tx1"/>
                </a:solidFill>
              </a:rPr>
              <a:t>fileDownload.jsp?fileId</a:t>
            </a:r>
            <a:r>
              <a:rPr lang="pt-BR" sz="1800" dirty="0">
                <a:solidFill>
                  <a:schemeClr val="tx1"/>
                </a:solidFill>
              </a:rPr>
              <a:t>=8A8182A14D9FC883014DA190E2CA47D8&amp;inline=1&gt;. Acesso em: 03/09/2016. </a:t>
            </a:r>
          </a:p>
          <a:p>
            <a:pPr algn="just"/>
            <a:r>
              <a:rPr lang="pt-BR" sz="1800" dirty="0">
                <a:solidFill>
                  <a:schemeClr val="tx1"/>
                </a:solidFill>
              </a:rPr>
              <a:t>_________. Tribunal de Contas do Estado da Bahia.  GAO. </a:t>
            </a:r>
            <a:r>
              <a:rPr lang="pt-BR" sz="1800" b="1" dirty="0">
                <a:solidFill>
                  <a:schemeClr val="tx1"/>
                </a:solidFill>
              </a:rPr>
              <a:t>Normas de Auditoria Governamental</a:t>
            </a:r>
            <a:r>
              <a:rPr lang="pt-BR" sz="1800" dirty="0">
                <a:solidFill>
                  <a:schemeClr val="tx1"/>
                </a:solidFill>
              </a:rPr>
              <a:t>. Série Traduções n</a:t>
            </a:r>
            <a:r>
              <a:rPr lang="pt-BR" sz="1800" baseline="30000" dirty="0">
                <a:solidFill>
                  <a:schemeClr val="tx1"/>
                </a:solidFill>
              </a:rPr>
              <a:t>o</a:t>
            </a:r>
            <a:r>
              <a:rPr lang="pt-BR" sz="1800" dirty="0">
                <a:solidFill>
                  <a:schemeClr val="tx1"/>
                </a:solidFill>
              </a:rPr>
              <a:t> 12. Junho de 2003. Disponível em: </a:t>
            </a:r>
            <a:r>
              <a:rPr lang="pt-BR" sz="1800" b="1" dirty="0">
                <a:solidFill>
                  <a:schemeClr val="tx1"/>
                </a:solidFill>
              </a:rPr>
              <a:t>&lt;</a:t>
            </a:r>
            <a:r>
              <a:rPr lang="pt-BR" sz="1800" dirty="0">
                <a:solidFill>
                  <a:schemeClr val="tx1"/>
                </a:solidFill>
              </a:rPr>
              <a:t>http://www.tce.sc.gov.br/files/file/auditoria/normas/normas.pdf&gt;. Acesso em: 02/09/2016.</a:t>
            </a:r>
          </a:p>
          <a:p>
            <a:pPr algn="just"/>
            <a:r>
              <a:rPr lang="pt-BR" sz="1800" dirty="0">
                <a:solidFill>
                  <a:schemeClr val="tx1"/>
                </a:solidFill>
              </a:rPr>
              <a:t>DENHARDT, Robert B. </a:t>
            </a:r>
            <a:r>
              <a:rPr lang="pt-BR" sz="1800" b="1" dirty="0">
                <a:solidFill>
                  <a:schemeClr val="tx1"/>
                </a:solidFill>
              </a:rPr>
              <a:t>Teorias da administração pública</a:t>
            </a:r>
            <a:r>
              <a:rPr lang="pt-BR" sz="1800" dirty="0">
                <a:solidFill>
                  <a:schemeClr val="tx1"/>
                </a:solidFill>
              </a:rPr>
              <a:t>. </a:t>
            </a:r>
            <a:r>
              <a:rPr lang="en-US" sz="1800" dirty="0">
                <a:solidFill>
                  <a:schemeClr val="tx1"/>
                </a:solidFill>
              </a:rPr>
              <a:t>6. ed. São Paulo: Cengage Learning, 2012; </a:t>
            </a:r>
          </a:p>
          <a:p>
            <a:pPr algn="just"/>
            <a:r>
              <a:rPr lang="pt-BR" sz="1800" dirty="0">
                <a:solidFill>
                  <a:schemeClr val="tx1"/>
                </a:solidFill>
              </a:rPr>
              <a:t>DIAS, Reinaldo. </a:t>
            </a:r>
            <a:r>
              <a:rPr lang="pt-BR" sz="1800" b="1" dirty="0">
                <a:solidFill>
                  <a:schemeClr val="tx1"/>
                </a:solidFill>
              </a:rPr>
              <a:t>Políticas públicas: </a:t>
            </a:r>
            <a:r>
              <a:rPr lang="pt-BR" sz="1800" dirty="0">
                <a:solidFill>
                  <a:schemeClr val="tx1"/>
                </a:solidFill>
              </a:rPr>
              <a:t>princípios, propósitos e processos. São Paulo: Atlas, 2012</a:t>
            </a:r>
            <a:endParaRPr lang="en-US" sz="1800" dirty="0">
              <a:solidFill>
                <a:schemeClr val="tx1"/>
              </a:solidFill>
            </a:endParaRPr>
          </a:p>
          <a:p>
            <a:pPr algn="just"/>
            <a:r>
              <a:rPr lang="pt-BR" sz="1800" dirty="0">
                <a:solidFill>
                  <a:schemeClr val="tx1"/>
                </a:solidFill>
              </a:rPr>
              <a:t>FENILI, Renato. </a:t>
            </a:r>
            <a:r>
              <a:rPr lang="pt-BR" sz="1800" b="1" dirty="0">
                <a:solidFill>
                  <a:schemeClr val="tx1"/>
                </a:solidFill>
              </a:rPr>
              <a:t>Administração geral e pública para concursos</a:t>
            </a:r>
            <a:r>
              <a:rPr lang="pt-BR" sz="1800" dirty="0">
                <a:solidFill>
                  <a:schemeClr val="tx1"/>
                </a:solidFill>
              </a:rPr>
              <a:t>. 2. ed. Niterói, RJ: Impetus, 2014;</a:t>
            </a:r>
          </a:p>
          <a:p>
            <a:pPr algn="just"/>
            <a:r>
              <a:rPr lang="pt-BR" sz="1800" dirty="0">
                <a:solidFill>
                  <a:schemeClr val="tx1"/>
                </a:solidFill>
              </a:rPr>
              <a:t>MATIAS-PEREIRA, José. </a:t>
            </a:r>
            <a:r>
              <a:rPr lang="pt-BR" sz="1800" b="1" dirty="0">
                <a:solidFill>
                  <a:schemeClr val="tx1"/>
                </a:solidFill>
              </a:rPr>
              <a:t>Manual de gestão pública contemporânea</a:t>
            </a:r>
            <a:r>
              <a:rPr lang="pt-BR" sz="1800" dirty="0">
                <a:solidFill>
                  <a:schemeClr val="tx1"/>
                </a:solidFill>
              </a:rPr>
              <a:t>. 4. ed. São Paulo: Atlas, 2012; </a:t>
            </a:r>
          </a:p>
          <a:p>
            <a:pPr algn="just"/>
            <a:r>
              <a:rPr lang="pt-BR" sz="1800" dirty="0">
                <a:solidFill>
                  <a:schemeClr val="tx1"/>
                </a:solidFill>
              </a:rPr>
              <a:t>____________________. </a:t>
            </a:r>
            <a:r>
              <a:rPr lang="pt-BR" sz="1800" b="1" dirty="0">
                <a:solidFill>
                  <a:schemeClr val="tx1"/>
                </a:solidFill>
              </a:rPr>
              <a:t>Curso de administração pública</a:t>
            </a:r>
            <a:r>
              <a:rPr lang="pt-BR" sz="1800" dirty="0">
                <a:solidFill>
                  <a:schemeClr val="tx1"/>
                </a:solidFill>
              </a:rPr>
              <a:t>: foco nas instituições e ações governamentais. 4. ed. São Paulo: Atlas, 2014; e</a:t>
            </a:r>
          </a:p>
          <a:p>
            <a:pPr algn="just"/>
            <a:r>
              <a:rPr lang="pt-BR" sz="1800" dirty="0">
                <a:solidFill>
                  <a:schemeClr val="tx1"/>
                </a:solidFill>
              </a:rPr>
              <a:t>PALUDO, Augustinho. </a:t>
            </a:r>
            <a:r>
              <a:rPr lang="pt-BR" sz="1800" b="1" dirty="0">
                <a:solidFill>
                  <a:schemeClr val="tx1"/>
                </a:solidFill>
              </a:rPr>
              <a:t>Administração pública</a:t>
            </a:r>
            <a:r>
              <a:rPr lang="pt-BR" sz="1800" dirty="0">
                <a:solidFill>
                  <a:schemeClr val="tx1"/>
                </a:solidFill>
              </a:rPr>
              <a:t>. 3. ed. Rio de Janeiro: Elservier, 2013;</a:t>
            </a:r>
          </a:p>
        </p:txBody>
      </p:sp>
      <p:sp>
        <p:nvSpPr>
          <p:cNvPr id="7" name="Título 6">
            <a:extLst>
              <a:ext uri="{FF2B5EF4-FFF2-40B4-BE49-F238E27FC236}">
                <a16:creationId xmlns:a16="http://schemas.microsoft.com/office/drawing/2014/main" id="{06740308-BCE0-4695-BA38-36D4A63CE6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1" y="457202"/>
            <a:ext cx="10970684" cy="421687"/>
          </a:xfrm>
        </p:spPr>
        <p:txBody>
          <a:bodyPr/>
          <a:lstStyle/>
          <a:p>
            <a:r>
              <a:rPr lang="pt-BR" sz="4000" dirty="0">
                <a:solidFill>
                  <a:schemeClr val="tx1"/>
                </a:solidFill>
                <a:latin typeface="Arial Black" panose="020B0A04020102020204" pitchFamily="34" charset="0"/>
                <a:cs typeface="Segoe UI Semibold" panose="020B0702040204020203" pitchFamily="34" charset="0"/>
              </a:rPr>
              <a:t>Referências Bibliográficas</a:t>
            </a:r>
            <a:endParaRPr lang="pt-BR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705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41E1371-8201-437F-B293-06948175F1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24" y="1190543"/>
            <a:ext cx="11164825" cy="5432679"/>
          </a:xfrm>
        </p:spPr>
        <p:txBody>
          <a:bodyPr/>
          <a:lstStyle/>
          <a:p>
            <a:pPr marL="0" marR="0" lvl="0" indent="0" algn="just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24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A presente pesquisa busca verificar de que forma as auditorias operacionais podem ser utilizadas para induzir o desenvolvimento e a modernização das políticas públicas regionais. </a:t>
            </a:r>
          </a:p>
          <a:p>
            <a:pPr marL="0" marR="0" lvl="0" indent="0" algn="just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2400" b="1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Justificativa: </a:t>
            </a:r>
            <a:r>
              <a:rPr lang="pt-BR" sz="2400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demonstrar com a realização de auditorias operacionais pode contribuir para </a:t>
            </a:r>
            <a:r>
              <a:rPr lang="pt-BR" sz="24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o desenvolvimento e a modernização das políticas públicas</a:t>
            </a:r>
            <a:endParaRPr lang="pt-BR" sz="2400" dirty="0">
              <a:solidFill>
                <a:schemeClr val="tx1"/>
              </a:solidFill>
              <a:latin typeface="+mj-lt"/>
              <a:ea typeface="Times New Roman" panose="02020603050405020304" pitchFamily="18" charset="0"/>
            </a:endParaRPr>
          </a:p>
          <a:p>
            <a:pPr marL="0" marR="0" lvl="0" indent="0" algn="just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2400" b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Objetivo Geral: </a:t>
            </a:r>
            <a:r>
              <a:rPr lang="pt-BR" sz="24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Elencar as fases de uma auditoria operacional em uma Corte de Contas da Amazônia para alavancar modernização às políticas públicas regionais. </a:t>
            </a:r>
          </a:p>
          <a:p>
            <a:pPr marL="0" marR="0" lvl="0" indent="0" algn="just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2400" b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Objetivos Específicos: </a:t>
            </a:r>
            <a:r>
              <a:rPr lang="pt-BR" sz="24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enumerar as principais etapas ou ciclos de uma auditoria operacional com foco no aperfeiçoamento de políticas públicas regionais; elaborar um estudo dos aspectos relevantes para o êxito de uma auditoria operacional em face dos procedimentos adotados na instituição pesquisada; e propor medidas procedimentais para inovação nas práticas de auditoria operacional visando a modernização das políticas públicas regionais.</a:t>
            </a:r>
            <a:endParaRPr lang="pt-BR" sz="24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id="{738D8C8A-8310-49F4-B5BE-4055B398668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1438" y="511071"/>
            <a:ext cx="10830756" cy="7100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>
                <a:solidFill>
                  <a:schemeClr val="tx1"/>
                </a:solidFill>
                <a:latin typeface="Arial Black" panose="020B0A04020102020204" pitchFamily="34" charset="0"/>
              </a:rPr>
              <a:t>INTRODUÇÃO</a:t>
            </a:r>
          </a:p>
        </p:txBody>
      </p:sp>
    </p:spTree>
    <p:extLst>
      <p:ext uri="{BB962C8B-B14F-4D97-AF65-F5344CB8AC3E}">
        <p14:creationId xmlns:p14="http://schemas.microsoft.com/office/powerpoint/2010/main" val="3961550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9DCBB9-3AC6-4919-8179-B1AB81EB8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5724" y="292964"/>
            <a:ext cx="10821879" cy="692458"/>
          </a:xfrm>
        </p:spPr>
        <p:txBody>
          <a:bodyPr/>
          <a:lstStyle/>
          <a:p>
            <a:r>
              <a:rPr kumimoji="0" lang="pt-BR" sz="40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Times New Roman" panose="02020603050405020304" pitchFamily="18" charset="0"/>
              </a:rPr>
              <a:t>REVISÃO TEÓRICA E CONCEITUAL</a:t>
            </a:r>
            <a:endParaRPr lang="pt-BR" sz="4000" dirty="0">
              <a:latin typeface="Arial Black" panose="020B0A04020102020204" pitchFamily="34" charset="0"/>
            </a:endParaRPr>
          </a:p>
        </p:txBody>
      </p:sp>
      <p:pic>
        <p:nvPicPr>
          <p:cNvPr id="4" name="Espaço Reservado para Conteúdo 6">
            <a:extLst>
              <a:ext uri="{FF2B5EF4-FFF2-40B4-BE49-F238E27FC236}">
                <a16:creationId xmlns:a16="http://schemas.microsoft.com/office/drawing/2014/main" id="{B5332854-ECC0-4A56-A62A-A2E6268FA66C}"/>
              </a:ext>
            </a:extLst>
          </p:cNvPr>
          <p:cNvPicPr>
            <a:picLocks noGrp="1"/>
          </p:cNvPicPr>
          <p:nvPr>
            <p:ph idx="1"/>
          </p:nvPr>
        </p:nvPicPr>
        <p:blipFill rotWithShape="1">
          <a:blip r:embed="rId2"/>
          <a:srcRect l="14993" t="14747" r="13747" b="12780"/>
          <a:stretch/>
        </p:blipFill>
        <p:spPr bwMode="auto">
          <a:xfrm>
            <a:off x="656948" y="985421"/>
            <a:ext cx="11061576" cy="545088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042909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71ECF56-B2F7-4867-8385-F99CCA0F75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9144" y="1580225"/>
            <a:ext cx="11513712" cy="4671955"/>
          </a:xfrm>
        </p:spPr>
        <p:txBody>
          <a:bodyPr/>
          <a:lstStyle/>
          <a:p>
            <a:pPr algn="just"/>
            <a:r>
              <a:rPr lang="pt-BR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pt-BR" sz="2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O </a:t>
            </a:r>
            <a:r>
              <a:rPr lang="pt-BR" sz="2800" b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Governo</a:t>
            </a:r>
            <a:r>
              <a:rPr lang="pt-BR" sz="2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é o modo pelo qual são definidos os objetivos e diretrizes de atuação do Estado, composto por um grupo de pessoas que exercem o papel decisório</a:t>
            </a:r>
            <a:r>
              <a:rPr lang="pt-BR" sz="2800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,</a:t>
            </a:r>
            <a:r>
              <a:rPr lang="pt-BR" sz="2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é um instrumento do Estado, que elabora e escolhe planos políticos, já a </a:t>
            </a:r>
            <a:r>
              <a:rPr lang="pt-BR" sz="2800" b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Administração Pública</a:t>
            </a:r>
            <a:r>
              <a:rPr lang="pt-BR" sz="2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é instrumento do Governo para executar os planos escolhidos.</a:t>
            </a:r>
          </a:p>
          <a:p>
            <a:pPr algn="just"/>
            <a:r>
              <a:rPr lang="pt-BR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	</a:t>
            </a:r>
            <a:r>
              <a:rPr lang="pt-BR" sz="2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As </a:t>
            </a:r>
            <a:r>
              <a:rPr lang="pt-BR" sz="2800" b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políticas públicas </a:t>
            </a:r>
            <a:r>
              <a:rPr lang="pt-BR" sz="2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são a forma de concretização de direitos que estão previstos no arcabouço normativo do Estado e resultam da decisão governamental com a participação da sociedade civil, onde são estabelecidos os meios, os agentes e os fins das ações orientadas à solução de problemas públicos (DIAS, 2012) </a:t>
            </a:r>
            <a:endParaRPr lang="pt-BR" sz="2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37CF816A-54A1-4327-A228-A389589A65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1" y="457202"/>
            <a:ext cx="10970684" cy="599242"/>
          </a:xfrm>
        </p:spPr>
        <p:txBody>
          <a:bodyPr/>
          <a:lstStyle/>
          <a:p>
            <a:r>
              <a:rPr lang="pt-BR" sz="4000" dirty="0">
                <a:solidFill>
                  <a:schemeClr val="tx1"/>
                </a:solidFill>
                <a:latin typeface="Arial Black" panose="020B0A04020102020204" pitchFamily="34" charset="0"/>
              </a:rPr>
              <a:t>Conceitos</a:t>
            </a:r>
          </a:p>
        </p:txBody>
      </p:sp>
    </p:spTree>
    <p:extLst>
      <p:ext uri="{BB962C8B-B14F-4D97-AF65-F5344CB8AC3E}">
        <p14:creationId xmlns:p14="http://schemas.microsoft.com/office/powerpoint/2010/main" val="810201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91DB1E-5B9D-4A69-A37F-12CB9F03B5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2" y="512448"/>
            <a:ext cx="10504866" cy="959475"/>
          </a:xfrm>
        </p:spPr>
        <p:txBody>
          <a:bodyPr/>
          <a:lstStyle/>
          <a:p>
            <a:r>
              <a:rPr lang="pt-BR" sz="4000" dirty="0">
                <a:solidFill>
                  <a:schemeClr val="tx1"/>
                </a:solidFill>
                <a:latin typeface="Arial Black" panose="020B0A04020102020204" pitchFamily="34" charset="0"/>
              </a:rPr>
              <a:t>Conceitos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25B376D-BC59-4D67-9A1D-421B38BC09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1402673"/>
            <a:ext cx="10970684" cy="4463142"/>
          </a:xfrm>
        </p:spPr>
        <p:txBody>
          <a:bodyPr/>
          <a:lstStyle/>
          <a:p>
            <a:pPr algn="just"/>
            <a:r>
              <a:rPr lang="pt-BR" sz="2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	As Normas de Auditoria Governamental – NAG (2011) definem auditoria como </a:t>
            </a:r>
            <a:r>
              <a:rPr lang="pt-BR" sz="2800" i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o exame independente, objetivo e sistemático de dada matéria, baseado em normas técnicas e profissionais que confrontam uma condição com determinado critério para emitir uma opinião ou comentários.</a:t>
            </a:r>
          </a:p>
          <a:p>
            <a:pPr algn="just"/>
            <a:r>
              <a:rPr lang="pt-BR" sz="2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	Silva (2012) explica que auditoria </a:t>
            </a:r>
            <a:r>
              <a:rPr lang="pt-BR" sz="2800" i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é, em sentido lato, um processo de confrontação entre uma situação encontrada e um critério predeterminado, a comparação do que é com o que deveria ser.</a:t>
            </a:r>
            <a:endParaRPr lang="pt-BR" sz="2800" b="1" i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6408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EE2424-90E3-43A9-B0D5-B6C71AF42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1" y="592429"/>
            <a:ext cx="10595019" cy="1171977"/>
          </a:xfrm>
        </p:spPr>
        <p:txBody>
          <a:bodyPr/>
          <a:lstStyle/>
          <a:p>
            <a:r>
              <a:rPr lang="pt-BR" sz="4000" dirty="0">
                <a:solidFill>
                  <a:schemeClr val="tx1"/>
                </a:solidFill>
                <a:latin typeface="Arial Black" panose="020B0A04020102020204" pitchFamily="34" charset="0"/>
              </a:rPr>
              <a:t>Conceitos</a:t>
            </a:r>
            <a:endParaRPr lang="pt-BR" sz="4000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7262758-188A-4338-9546-7940AAA017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1764407"/>
            <a:ext cx="10970684" cy="4609760"/>
          </a:xfrm>
        </p:spPr>
        <p:txBody>
          <a:bodyPr/>
          <a:lstStyle/>
          <a:p>
            <a:pPr algn="just"/>
            <a:r>
              <a:rPr lang="pt-BR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	</a:t>
            </a:r>
            <a:r>
              <a:rPr lang="pt-BR" sz="2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O processo de implementação de políticas públicas é uma adaptação do programa governamental a problemas concretos.</a:t>
            </a:r>
          </a:p>
          <a:p>
            <a:pPr algn="just"/>
            <a:r>
              <a:rPr lang="pt-BR" sz="2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	Equivale à execução de atividades que permitem a implementação das ações escolhidas para o atingimento das metas definidas durante a formulação da política, mas também tem relação com o planejamento administrativo.</a:t>
            </a:r>
          </a:p>
          <a:p>
            <a:pPr algn="just"/>
            <a:r>
              <a:rPr lang="pt-BR" sz="2800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	</a:t>
            </a:r>
            <a:r>
              <a:rPr lang="pt-BR" sz="2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Dias (2012) afirma ser factível a identificação de pontos críticos, na fase de implementação, relacionados a três dimensões: </a:t>
            </a:r>
            <a:r>
              <a:rPr lang="pt-BR" sz="2800" b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institucional, organizacional e ambiental</a:t>
            </a:r>
            <a:r>
              <a:rPr lang="pt-BR" sz="2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. </a:t>
            </a:r>
          </a:p>
          <a:p>
            <a:r>
              <a:rPr lang="pt-BR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	</a:t>
            </a:r>
            <a:endParaRPr lang="pt-BR" sz="22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1340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EE2424-90E3-43A9-B0D5-B6C71AF42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1" y="592429"/>
            <a:ext cx="10595019" cy="597179"/>
          </a:xfrm>
        </p:spPr>
        <p:txBody>
          <a:bodyPr/>
          <a:lstStyle/>
          <a:p>
            <a:r>
              <a:rPr lang="pt-BR" sz="4000" dirty="0">
                <a:solidFill>
                  <a:schemeClr val="tx1"/>
                </a:solidFill>
                <a:latin typeface="Arial Black" panose="020B0A04020102020204" pitchFamily="34" charset="0"/>
              </a:rPr>
              <a:t>Conceitos</a:t>
            </a:r>
            <a:endParaRPr lang="pt-BR" sz="4000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7262758-188A-4338-9546-7940AAA017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1287262"/>
            <a:ext cx="10970684" cy="5086905"/>
          </a:xfrm>
        </p:spPr>
        <p:txBody>
          <a:bodyPr/>
          <a:lstStyle/>
          <a:p>
            <a:pPr algn="just"/>
            <a:r>
              <a:rPr lang="pt-BR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	</a:t>
            </a:r>
            <a:r>
              <a:rPr lang="pt-BR" sz="22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A problemática relacionada à </a:t>
            </a:r>
            <a:r>
              <a:rPr lang="pt-BR" sz="2200" b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dimensão institucional </a:t>
            </a:r>
            <a:r>
              <a:rPr lang="pt-BR" sz="22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está associada à falta de clareza na definição de objetivos e metas, inadequação teórica da concepção política, pluralidade de atores envolvidos, inexperiência dos atores no processo de implantação e incompatibilidade entre a natureza da política pública e as técnicas de gestão escolhidas para resolução do problema. </a:t>
            </a:r>
          </a:p>
          <a:p>
            <a:pPr algn="just"/>
            <a:r>
              <a:rPr lang="pt-BR" sz="2200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	</a:t>
            </a:r>
            <a:r>
              <a:rPr lang="pt-BR" sz="22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Os fatores de risco ligados à </a:t>
            </a:r>
            <a:r>
              <a:rPr lang="pt-BR" sz="2200" b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dimensão organizacional </a:t>
            </a:r>
            <a:r>
              <a:rPr lang="pt-BR" sz="22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são</a:t>
            </a:r>
            <a:r>
              <a:rPr lang="pt-BR" sz="2200" b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: </a:t>
            </a:r>
            <a:r>
              <a:rPr lang="pt-BR" sz="22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o excesso de burocracia, a existência de muitos níveis hierárquicos, fragmentação de tarefas, departamentos isolados e/ou desarticulados, ausência de informação que auxilie o monitoramento, falhas de comunicação, falta de profissionais especializados, rotatividade dos atores políticos e falta de motivação dos servidores públicos. </a:t>
            </a:r>
          </a:p>
          <a:p>
            <a:pPr algn="just"/>
            <a:r>
              <a:rPr lang="pt-BR" sz="2200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	As dificuldades concernentes</a:t>
            </a:r>
            <a:r>
              <a:rPr lang="pt-BR" sz="22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à </a:t>
            </a:r>
            <a:r>
              <a:rPr lang="pt-BR" sz="2200" b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dimensão ambiental </a:t>
            </a:r>
            <a:r>
              <a:rPr lang="pt-BR" sz="22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são: a dificuldade de participação dos beneficiários da política pública e a distância existente entre os órgãos centrais tomadores de decisão e os órgãos executores da política.</a:t>
            </a:r>
            <a:endParaRPr lang="pt-BR" sz="22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75099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A4D5F2-7F96-49F7-9238-CD5CBBB83D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868" y="405686"/>
            <a:ext cx="7236077" cy="482081"/>
          </a:xfrm>
        </p:spPr>
        <p:txBody>
          <a:bodyPr/>
          <a:lstStyle/>
          <a:p>
            <a:r>
              <a:rPr lang="pt-BR" sz="4000" b="1" dirty="0"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MÉTODOS</a:t>
            </a:r>
          </a:p>
        </p:txBody>
      </p:sp>
      <p:pic>
        <p:nvPicPr>
          <p:cNvPr id="4" name="Espaço Reservado para Conteúdo 5">
            <a:extLst>
              <a:ext uri="{FF2B5EF4-FFF2-40B4-BE49-F238E27FC236}">
                <a16:creationId xmlns:a16="http://schemas.microsoft.com/office/drawing/2014/main" id="{DB9525FB-0A2F-420E-A4FC-2B25C2CAE858}"/>
              </a:ext>
            </a:extLst>
          </p:cNvPr>
          <p:cNvPicPr>
            <a:picLocks noGrp="1"/>
          </p:cNvPicPr>
          <p:nvPr>
            <p:ph idx="1"/>
          </p:nvPr>
        </p:nvPicPr>
        <p:blipFill rotWithShape="1">
          <a:blip r:embed="rId2"/>
          <a:srcRect l="28920" t="13528" r="24807" b="10263"/>
          <a:stretch/>
        </p:blipFill>
        <p:spPr bwMode="auto">
          <a:xfrm>
            <a:off x="727969" y="1003177"/>
            <a:ext cx="10821880" cy="552191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1382146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801EBF-E5B7-4935-A02D-1C3D7D85A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66295"/>
            <a:ext cx="11135931" cy="753412"/>
          </a:xfrm>
        </p:spPr>
        <p:txBody>
          <a:bodyPr/>
          <a:lstStyle/>
          <a:p>
            <a:pPr algn="just"/>
            <a:r>
              <a:rPr lang="pt-BR" sz="4000" dirty="0">
                <a:solidFill>
                  <a:schemeClr val="tx1"/>
                </a:solidFill>
                <a:latin typeface="Arial Black" panose="020B0A04020102020204" pitchFamily="34" charset="0"/>
              </a:rPr>
              <a:t>Procedimentos Metodológicos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2A00282-5430-43CD-B863-35345A7FA0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0658" y="2045595"/>
            <a:ext cx="10970684" cy="3884613"/>
          </a:xfrm>
        </p:spPr>
        <p:txBody>
          <a:bodyPr/>
          <a:lstStyle/>
          <a:p>
            <a:pPr algn="just"/>
            <a:r>
              <a:rPr lang="pt-BR" sz="2800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	</a:t>
            </a:r>
            <a:r>
              <a:rPr lang="pt-BR" sz="2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O levantamento documental e bibliográfico foi realizado com o objetivo de conhecer a legislação, as normas nacionais e internacionais de auditoria e a literatura especializada.</a:t>
            </a:r>
          </a:p>
          <a:p>
            <a:pPr algn="just"/>
            <a:endParaRPr lang="pt-BR" sz="2800" dirty="0">
              <a:solidFill>
                <a:schemeClr val="tx1"/>
              </a:solidFill>
              <a:effectLst/>
              <a:latin typeface="+mj-lt"/>
              <a:ea typeface="Times New Roman" panose="02020603050405020304" pitchFamily="18" charset="0"/>
            </a:endParaRPr>
          </a:p>
          <a:p>
            <a:pPr algn="just"/>
            <a:r>
              <a:rPr lang="pt-BR" sz="2800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	</a:t>
            </a:r>
            <a:r>
              <a:rPr lang="pt-BR" sz="2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Na fase de análise documental foram identificados padrões de planejamento, execução, elaboração de relatórios e monitoramento utilizados pelos mais diversos órgãos de controle.</a:t>
            </a:r>
          </a:p>
          <a:p>
            <a:endParaRPr lang="pt-BR" sz="2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3357816"/>
      </p:ext>
    </p:extLst>
  </p:cSld>
  <p:clrMapOvr>
    <a:masterClrMapping/>
  </p:clrMapOvr>
</p:sld>
</file>

<file path=ppt/theme/theme1.xml><?xml version="1.0" encoding="utf-8"?>
<a:theme xmlns:a="http://schemas.openxmlformats.org/drawingml/2006/main" name="Lâmina padronizada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o Office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pt-BR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pt-BR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Tema do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o Office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pt-BR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pt-BR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Tema do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Lâmina padronizada</Template>
  <TotalTime>2501</TotalTime>
  <Words>1109</Words>
  <Application>Microsoft Office PowerPoint</Application>
  <PresentationFormat>Widescreen</PresentationFormat>
  <Paragraphs>52</Paragraphs>
  <Slides>12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12</vt:i4>
      </vt:variant>
    </vt:vector>
  </HeadingPairs>
  <TitlesOfParts>
    <vt:vector size="19" baseType="lpstr">
      <vt:lpstr>Arial</vt:lpstr>
      <vt:lpstr>Arial Black</vt:lpstr>
      <vt:lpstr>Calibri</vt:lpstr>
      <vt:lpstr>Times New Roman</vt:lpstr>
      <vt:lpstr>Wingdings</vt:lpstr>
      <vt:lpstr>Lâmina padronizada</vt:lpstr>
      <vt:lpstr>Tema do Office</vt:lpstr>
      <vt:lpstr>Apresentação do PowerPoint</vt:lpstr>
      <vt:lpstr>INTRODUÇÃO</vt:lpstr>
      <vt:lpstr>REVISÃO TEÓRICA E CONCEITUAL</vt:lpstr>
      <vt:lpstr>Conceitos</vt:lpstr>
      <vt:lpstr>Conceitos</vt:lpstr>
      <vt:lpstr>Conceitos</vt:lpstr>
      <vt:lpstr>Conceitos</vt:lpstr>
      <vt:lpstr>MÉTODOS</vt:lpstr>
      <vt:lpstr>Procedimentos Metodológicos</vt:lpstr>
      <vt:lpstr>Resultado</vt:lpstr>
      <vt:lpstr>Conclusão</vt:lpstr>
      <vt:lpstr>Referências Bibliográficas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Mariana</dc:creator>
  <cp:lastModifiedBy>147888</cp:lastModifiedBy>
  <cp:revision>189</cp:revision>
  <dcterms:created xsi:type="dcterms:W3CDTF">2018-02-06T23:33:08Z</dcterms:created>
  <dcterms:modified xsi:type="dcterms:W3CDTF">2021-09-21T18:08:31Z</dcterms:modified>
</cp:coreProperties>
</file>